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9"/>
  </p:notesMasterIdLst>
  <p:sldIdLst>
    <p:sldId id="256" r:id="rId3"/>
    <p:sldId id="258" r:id="rId4"/>
    <p:sldId id="259" r:id="rId5"/>
    <p:sldId id="261" r:id="rId6"/>
    <p:sldId id="289" r:id="rId7"/>
    <p:sldId id="299" r:id="rId8"/>
    <p:sldId id="323" r:id="rId9"/>
    <p:sldId id="307" r:id="rId10"/>
    <p:sldId id="364" r:id="rId11"/>
    <p:sldId id="318" r:id="rId12"/>
    <p:sldId id="314" r:id="rId13"/>
    <p:sldId id="319" r:id="rId14"/>
    <p:sldId id="316" r:id="rId15"/>
    <p:sldId id="320" r:id="rId16"/>
    <p:sldId id="321" r:id="rId17"/>
    <p:sldId id="295"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56A"/>
    <a:srgbClr val="595959"/>
    <a:srgbClr val="9ACAFA"/>
    <a:srgbClr val="004FA2"/>
    <a:srgbClr val="1C0450"/>
    <a:srgbClr val="E35DCC"/>
    <a:srgbClr val="0D01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90" autoAdjust="0"/>
    <p:restoredTop sz="95788"/>
  </p:normalViewPr>
  <p:slideViewPr>
    <p:cSldViewPr snapToGrid="0">
      <p:cViewPr varScale="1">
        <p:scale>
          <a:sx n="115" d="100"/>
          <a:sy n="115" d="100"/>
        </p:scale>
        <p:origin x="9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C35C0-D63E-455B-BBFF-D12C3D859A04}"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EA76AA-C387-4BA8-A217-E71A6F6CB91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BEA76AA-C387-4BA8-A217-E71A6F6CB91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BEA76AA-C387-4BA8-A217-E71A6F6CB91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EA76AA-C387-4BA8-A217-E71A6F6CB91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EA76AA-C387-4BA8-A217-E71A6F6CB91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EA76AA-C387-4BA8-A217-E71A6F6CB91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BEA76AA-C387-4BA8-A217-E71A6F6CB91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BEA76AA-C387-4BA8-A217-E71A6F6CB91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BEA76AA-C387-4BA8-A217-E71A6F6CB91E}"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BEA76AA-C387-4BA8-A217-E71A6F6CB91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BEA76AA-C387-4BA8-A217-E71A6F6CB91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BEA76AA-C387-4BA8-A217-E71A6F6CB91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BEA76AA-C387-4BA8-A217-E71A6F6CB91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BEA76AA-C387-4BA8-A217-E71A6F6CB91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EA76AA-C387-4BA8-A217-E71A6F6CB91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EA76AA-C387-4BA8-A217-E71A6F6CB91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EA76AA-C387-4BA8-A217-E71A6F6CB91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93951D4-4765-4DCA-A64A-E6D949EB001D}" type="datetimeFigureOut">
              <a:rPr lang="zh-CN" altLang="en-US" smtClean="0"/>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B91F45-9B5D-4E72-85A3-1BC4B3316A5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91F45-9B5D-4E72-85A3-1BC4B3316A5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951D4-4765-4DCA-A64A-E6D949EB001D}" type="datetimeFigureOut">
              <a:rPr lang="zh-CN" altLang="en-US" smtClean="0"/>
              <a:t>2021/6/16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91F45-9B5D-4E72-85A3-1BC4B3316A5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3.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1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4" cstate="screen"/>
          <a:stretch>
            <a:fillRect/>
          </a:stretch>
        </p:blipFill>
        <p:spPr>
          <a:xfrm>
            <a:off x="4191000" y="0"/>
            <a:ext cx="8001000" cy="6858000"/>
          </a:xfrm>
          <a:prstGeom prst="rect">
            <a:avLst/>
          </a:prstGeom>
        </p:spPr>
      </p:pic>
      <p:pic>
        <p:nvPicPr>
          <p:cNvPr id="11" name="图片 10"/>
          <p:cNvPicPr>
            <a:picLocks noChangeAspect="1"/>
          </p:cNvPicPr>
          <p:nvPr/>
        </p:nvPicPr>
        <p:blipFill>
          <a:blip r:embed="rId5" cstate="screen"/>
          <a:stretch>
            <a:fillRect/>
          </a:stretch>
        </p:blipFill>
        <p:spPr>
          <a:xfrm>
            <a:off x="307910" y="373224"/>
            <a:ext cx="11560240" cy="6111552"/>
          </a:xfrm>
          <a:prstGeom prst="rect">
            <a:avLst/>
          </a:prstGeom>
        </p:spPr>
      </p:pic>
      <p:pic>
        <p:nvPicPr>
          <p:cNvPr id="5" name="图片 4"/>
          <p:cNvPicPr>
            <a:picLocks noChangeAspect="1"/>
          </p:cNvPicPr>
          <p:nvPr/>
        </p:nvPicPr>
        <p:blipFill>
          <a:blip r:embed="rId6" cstate="screen"/>
          <a:stretch>
            <a:fillRect/>
          </a:stretch>
        </p:blipFill>
        <p:spPr>
          <a:xfrm>
            <a:off x="5200509" y="1418017"/>
            <a:ext cx="5981981" cy="2935034"/>
          </a:xfrm>
          <a:prstGeom prst="rect">
            <a:avLst/>
          </a:prstGeom>
        </p:spPr>
      </p:pic>
      <p:pic>
        <p:nvPicPr>
          <p:cNvPr id="9" name="图片 8"/>
          <p:cNvPicPr>
            <a:picLocks noChangeAspect="1"/>
          </p:cNvPicPr>
          <p:nvPr/>
        </p:nvPicPr>
        <p:blipFill>
          <a:blip r:embed="rId7" cstate="screen"/>
          <a:stretch>
            <a:fillRect/>
          </a:stretch>
        </p:blipFill>
        <p:spPr>
          <a:xfrm>
            <a:off x="6572250" y="4973258"/>
            <a:ext cx="5619749" cy="1884742"/>
          </a:xfrm>
          <a:prstGeom prst="rect">
            <a:avLst/>
          </a:prstGeom>
        </p:spPr>
      </p:pic>
      <p:pic>
        <p:nvPicPr>
          <p:cNvPr id="13" name="图片 12"/>
          <p:cNvPicPr>
            <a:picLocks noChangeAspect="1"/>
          </p:cNvPicPr>
          <p:nvPr/>
        </p:nvPicPr>
        <p:blipFill>
          <a:blip r:embed="rId8" cstate="screen"/>
          <a:stretch>
            <a:fillRect/>
          </a:stretch>
        </p:blipFill>
        <p:spPr>
          <a:xfrm>
            <a:off x="7565857" y="4095151"/>
            <a:ext cx="466725" cy="466725"/>
          </a:xfrm>
          <a:prstGeom prst="rect">
            <a:avLst/>
          </a:prstGeom>
        </p:spPr>
      </p:pic>
      <p:pic>
        <p:nvPicPr>
          <p:cNvPr id="15" name="图片 14"/>
          <p:cNvPicPr>
            <a:picLocks noChangeAspect="1"/>
          </p:cNvPicPr>
          <p:nvPr/>
        </p:nvPicPr>
        <p:blipFill>
          <a:blip r:embed="rId9" cstate="screen"/>
          <a:stretch>
            <a:fillRect/>
          </a:stretch>
        </p:blipFill>
        <p:spPr>
          <a:xfrm>
            <a:off x="-15940" y="4973258"/>
            <a:ext cx="2090471" cy="1884742"/>
          </a:xfrm>
          <a:prstGeom prst="rect">
            <a:avLst/>
          </a:prstGeom>
        </p:spPr>
      </p:pic>
      <p:sp>
        <p:nvSpPr>
          <p:cNvPr id="18" name="文本框 17"/>
          <p:cNvSpPr txBox="1"/>
          <p:nvPr/>
        </p:nvSpPr>
        <p:spPr>
          <a:xfrm>
            <a:off x="1772535" y="2957523"/>
            <a:ext cx="9176201" cy="706755"/>
          </a:xfrm>
          <a:prstGeom prst="rect">
            <a:avLst/>
          </a:prstGeom>
          <a:noFill/>
        </p:spPr>
        <p:txBody>
          <a:bodyPr wrap="square" rtlCol="0">
            <a:spAutoFit/>
          </a:bodyPr>
          <a:lstStyle/>
          <a:p>
            <a:r>
              <a:rPr lang="en-US" altLang="zh-CN" sz="4000" b="1" dirty="0">
                <a:solidFill>
                  <a:srgbClr val="1C0450"/>
                </a:solidFill>
                <a:latin typeface="思源黑体 CN Bold" panose="020B0800000000000000" pitchFamily="34" charset="-122"/>
                <a:ea typeface="思源黑体 CN Bold" panose="020B0800000000000000" pitchFamily="34" charset="-122"/>
              </a:rPr>
              <a:t>“</a:t>
            </a:r>
            <a:r>
              <a:rPr lang="zh-CN" altLang="en-US" sz="4000" b="1" dirty="0">
                <a:solidFill>
                  <a:srgbClr val="1C0450"/>
                </a:solidFill>
                <a:latin typeface="思源黑体 CN Bold" panose="020B0800000000000000" pitchFamily="34" charset="-122"/>
                <a:ea typeface="思源黑体 CN Bold" panose="020B0800000000000000" pitchFamily="34" charset="-122"/>
              </a:rPr>
              <a:t>倒数日</a:t>
            </a:r>
            <a:r>
              <a:rPr lang="en-US" altLang="zh-CN" sz="4000" b="1" dirty="0">
                <a:solidFill>
                  <a:srgbClr val="1C0450"/>
                </a:solidFill>
                <a:latin typeface="思源黑体 CN Bold" panose="020B0800000000000000" pitchFamily="34" charset="-122"/>
                <a:ea typeface="思源黑体 CN Bold" panose="020B0800000000000000" pitchFamily="34" charset="-122"/>
              </a:rPr>
              <a:t>”——</a:t>
            </a:r>
          </a:p>
        </p:txBody>
      </p:sp>
      <p:grpSp>
        <p:nvGrpSpPr>
          <p:cNvPr id="25" name="组合 24"/>
          <p:cNvGrpSpPr/>
          <p:nvPr/>
        </p:nvGrpSpPr>
        <p:grpSpPr>
          <a:xfrm>
            <a:off x="1883829" y="3765900"/>
            <a:ext cx="4862195" cy="466725"/>
            <a:chOff x="1839169" y="4255525"/>
            <a:chExt cx="4862195" cy="466725"/>
          </a:xfrm>
        </p:grpSpPr>
        <p:sp>
          <p:nvSpPr>
            <p:cNvPr id="21" name="箭头: 五边形 20"/>
            <p:cNvSpPr/>
            <p:nvPr/>
          </p:nvSpPr>
          <p:spPr>
            <a:xfrm>
              <a:off x="1839169" y="4255525"/>
              <a:ext cx="4862195" cy="466725"/>
            </a:xfrm>
            <a:prstGeom prst="homePlate">
              <a:avLst/>
            </a:prstGeom>
            <a:gradFill>
              <a:gsLst>
                <a:gs pos="0">
                  <a:srgbClr val="0D017B"/>
                </a:gs>
                <a:gs pos="83000">
                  <a:srgbClr val="E35DCC"/>
                </a:gs>
                <a:gs pos="100000">
                  <a:srgbClr val="07056A"/>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012524" y="4329820"/>
              <a:ext cx="4421505" cy="368300"/>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rPr>
                <a:t>陈昱滔 王衔飞 张石一 李林 谢凯</a:t>
              </a:r>
              <a:r>
                <a:rPr lang="en-US" altLang="zh-CN" dirty="0">
                  <a:solidFill>
                    <a:schemeClr val="bg1"/>
                  </a:solidFill>
                  <a:latin typeface="思源黑体 CN Medium" panose="020B0600000000000000" pitchFamily="34" charset="-122"/>
                  <a:ea typeface="思源黑体 CN Medium" panose="020B0600000000000000" pitchFamily="34" charset="-122"/>
                </a:rPr>
                <a:t> </a:t>
              </a:r>
              <a:r>
                <a:rPr lang="zh-CN" altLang="en-US" dirty="0">
                  <a:solidFill>
                    <a:schemeClr val="bg1"/>
                  </a:solidFill>
                  <a:latin typeface="思源黑体 CN Medium" panose="020B0600000000000000" pitchFamily="34" charset="-122"/>
                  <a:ea typeface="思源黑体 CN Medium" panose="020B0600000000000000" pitchFamily="34" charset="-122"/>
                </a:rPr>
                <a:t>侯润宁 </a:t>
              </a:r>
            </a:p>
          </p:txBody>
        </p:sp>
      </p:grpSp>
      <p:sp>
        <p:nvSpPr>
          <p:cNvPr id="26" name="文本框 25"/>
          <p:cNvSpPr txBox="1"/>
          <p:nvPr/>
        </p:nvSpPr>
        <p:spPr>
          <a:xfrm>
            <a:off x="1772536" y="4552904"/>
            <a:ext cx="5574246" cy="398780"/>
          </a:xfrm>
          <a:prstGeom prst="rect">
            <a:avLst/>
          </a:prstGeom>
          <a:noFill/>
        </p:spPr>
        <p:txBody>
          <a:bodyPr wrap="square" rtlCol="0">
            <a:spAutoFit/>
          </a:bodyPr>
          <a:lstStyle/>
          <a:p>
            <a:r>
              <a:rPr lang="zh-CN" altLang="en-US" sz="2000" dirty="0">
                <a:solidFill>
                  <a:srgbClr val="1C0450"/>
                </a:solidFill>
                <a:latin typeface="思源黑体 CN Bold" panose="020B0800000000000000" pitchFamily="34" charset="-122"/>
                <a:ea typeface="思源黑体 CN Bold" panose="020B0800000000000000" pitchFamily="34" charset="-122"/>
              </a:rPr>
              <a:t>汇报时间：</a:t>
            </a:r>
            <a:r>
              <a:rPr lang="en-US" altLang="zh-CN" sz="2000" dirty="0">
                <a:solidFill>
                  <a:srgbClr val="1C0450"/>
                </a:solidFill>
                <a:latin typeface="思源黑体 CN Bold" panose="020B0800000000000000" pitchFamily="34" charset="-122"/>
                <a:ea typeface="思源黑体 CN Bold" panose="020B0800000000000000" pitchFamily="34" charset="-122"/>
              </a:rPr>
              <a:t>2021-6-16</a:t>
            </a:r>
            <a:endParaRPr lang="zh-CN" altLang="en-US" sz="2000" dirty="0">
              <a:solidFill>
                <a:srgbClr val="1C0450"/>
              </a:solidFill>
              <a:latin typeface="思源黑体 CN Bold" panose="020B0800000000000000" pitchFamily="34" charset="-122"/>
              <a:ea typeface="思源黑体 CN Bold"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ppt_x"/>
                                          </p:val>
                                        </p:tav>
                                        <p:tav tm="100000">
                                          <p:val>
                                            <p:strVal val="#ppt_x"/>
                                          </p:val>
                                        </p:tav>
                                      </p:tavLst>
                                    </p:anim>
                                    <p:anim calcmode="lin" valueType="num">
                                      <p:cBhvr additive="base">
                                        <p:cTn id="27" dur="500" fill="hold"/>
                                        <p:tgtEl>
                                          <p:spTgt spid="26"/>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23" presetClass="entr" presetSubtype="16"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stretch>
            <a:fillRect/>
          </a:stretch>
        </p:blipFill>
        <p:spPr>
          <a:xfrm>
            <a:off x="5820151" y="898828"/>
            <a:ext cx="6371849" cy="2136980"/>
          </a:xfrm>
          <a:prstGeom prst="rect">
            <a:avLst/>
          </a:prstGeom>
        </p:spPr>
      </p:pic>
      <p:sp>
        <p:nvSpPr>
          <p:cNvPr id="4" name="矩形 3"/>
          <p:cNvSpPr/>
          <p:nvPr/>
        </p:nvSpPr>
        <p:spPr>
          <a:xfrm>
            <a:off x="0" y="3035808"/>
            <a:ext cx="12192000" cy="3822192"/>
          </a:xfrm>
          <a:prstGeom prst="rect">
            <a:avLst/>
          </a:prstGeom>
          <a:blipFill dpi="0" rotWithShape="1">
            <a:blip r:embed="rId4"/>
            <a:srcRect/>
            <a:tile tx="0" ty="0" sx="50000" sy="50000" flip="none" algn="ctr"/>
          </a:blipFill>
          <a:ln>
            <a:noFill/>
          </a:ln>
          <a:effectLst>
            <a:outerShdw blurRad="355600" dist="88900" algn="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p:cNvGrpSpPr/>
          <p:nvPr/>
        </p:nvGrpSpPr>
        <p:grpSpPr>
          <a:xfrm>
            <a:off x="5967984" y="3479727"/>
            <a:ext cx="3731720" cy="1202001"/>
            <a:chOff x="5967984" y="3479727"/>
            <a:chExt cx="3731720" cy="1202001"/>
          </a:xfrm>
        </p:grpSpPr>
        <p:sp>
          <p:nvSpPr>
            <p:cNvPr id="8" name="矩形 7"/>
            <p:cNvSpPr/>
            <p:nvPr/>
          </p:nvSpPr>
          <p:spPr>
            <a:xfrm>
              <a:off x="5967984" y="3479727"/>
              <a:ext cx="3731720" cy="1202001"/>
            </a:xfrm>
            <a:prstGeom prst="rect">
              <a:avLst/>
            </a:prstGeom>
            <a:noFill/>
            <a:ln w="76200">
              <a:solidFill>
                <a:srgbClr val="1C0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05402" y="3658292"/>
              <a:ext cx="2856885" cy="829945"/>
            </a:xfrm>
            <a:prstGeom prst="rect">
              <a:avLst/>
            </a:prstGeom>
            <a:noFill/>
          </p:spPr>
          <p:txBody>
            <a:bodyPr wrap="square" rtlCol="0">
              <a:spAutoFit/>
            </a:bodyPr>
            <a:lstStyle/>
            <a:p>
              <a:pPr algn="ctr"/>
              <a:r>
                <a:rPr lang="zh-CN" altLang="en-US" sz="4800" b="1" dirty="0">
                  <a:blipFill>
                    <a:blip r:embed="rId5"/>
                    <a:stretch>
                      <a:fillRect/>
                    </a:stretch>
                  </a:blipFill>
                  <a:latin typeface="思源黑体 CN Bold" panose="020B0800000000000000" pitchFamily="34" charset="-122"/>
                  <a:ea typeface="思源黑体 CN Bold" panose="020B0800000000000000" pitchFamily="34" charset="-122"/>
                </a:rPr>
                <a:t>设置</a:t>
              </a:r>
            </a:p>
          </p:txBody>
        </p:sp>
      </p:grpSp>
      <p:sp>
        <p:nvSpPr>
          <p:cNvPr id="5" name="矩形 4"/>
          <p:cNvSpPr/>
          <p:nvPr/>
        </p:nvSpPr>
        <p:spPr>
          <a:xfrm>
            <a:off x="1538911" y="1202892"/>
            <a:ext cx="2594497" cy="1832916"/>
          </a:xfrm>
          <a:prstGeom prst="rect">
            <a:avLst/>
          </a:prstGeom>
          <a:solidFill>
            <a:srgbClr val="004FA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538911" y="1202892"/>
            <a:ext cx="2702194" cy="1862048"/>
          </a:xfrm>
          <a:prstGeom prst="rect">
            <a:avLst/>
          </a:prstGeom>
          <a:noFill/>
        </p:spPr>
        <p:txBody>
          <a:bodyPr wrap="square" rtlCol="0">
            <a:spAutoFit/>
          </a:bodyPr>
          <a:lstStyle/>
          <a:p>
            <a:pPr algn="ctr"/>
            <a:r>
              <a:rPr lang="en-US" altLang="zh-CN" sz="11500" b="1" dirty="0">
                <a:blipFill>
                  <a:blip r:embed="rId5"/>
                  <a:stretch>
                    <a:fillRect/>
                  </a:stretch>
                </a:blipFill>
                <a:latin typeface="Arial Black" panose="020B0A04020102020204" pitchFamily="34" charset="0"/>
                <a:ea typeface="思源黑体 CN Bold" panose="020B0800000000000000" pitchFamily="34" charset="-122"/>
              </a:rPr>
              <a:t>2.2</a:t>
            </a:r>
            <a:endParaRPr lang="zh-CN" altLang="en-US" sz="11500" b="1" dirty="0">
              <a:blipFill>
                <a:blip r:embed="rId5"/>
                <a:stretch>
                  <a:fillRect/>
                </a:stretch>
              </a:blipFill>
              <a:latin typeface="Arial Black" panose="020B0A04020102020204" pitchFamily="34" charset="0"/>
              <a:ea typeface="思源黑体 CN Bold"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5795" y="422501"/>
            <a:ext cx="7712716" cy="643205"/>
            <a:chOff x="7296912" y="1700784"/>
            <a:chExt cx="6551587" cy="643205"/>
          </a:xfrm>
        </p:grpSpPr>
        <p:sp>
          <p:nvSpPr>
            <p:cNvPr id="10" name="矩形 9"/>
            <p:cNvSpPr/>
            <p:nvPr/>
          </p:nvSpPr>
          <p:spPr>
            <a:xfrm>
              <a:off x="7296912" y="1703909"/>
              <a:ext cx="640080" cy="640080"/>
            </a:xfrm>
            <a:prstGeom prst="rect">
              <a:avLst/>
            </a:prstGeom>
            <a:blipFill>
              <a:blip r:embed="rId3"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rial Black" panose="020B0A04020102020204" pitchFamily="34" charset="0"/>
                </a:rPr>
                <a:t>2</a:t>
              </a:r>
            </a:p>
          </p:txBody>
        </p:sp>
        <p:sp>
          <p:nvSpPr>
            <p:cNvPr id="11" name="文本框 10"/>
            <p:cNvSpPr txBox="1"/>
            <p:nvPr/>
          </p:nvSpPr>
          <p:spPr>
            <a:xfrm>
              <a:off x="8295597" y="1700784"/>
              <a:ext cx="5552902" cy="583565"/>
            </a:xfrm>
            <a:prstGeom prst="rect">
              <a:avLst/>
            </a:prstGeom>
            <a:noFill/>
          </p:spPr>
          <p:txBody>
            <a:bodyPr wrap="square" rtlCol="0">
              <a:spAutoFit/>
            </a:bodyPr>
            <a:lstStyle/>
            <a:p>
              <a:r>
                <a:rPr lang="zh-CN" altLang="en-US" sz="3200" dirty="0">
                  <a:latin typeface="思源黑体 CN Bold" panose="020B0800000000000000" pitchFamily="34" charset="-122"/>
                  <a:ea typeface="思源黑体 CN Bold" panose="020B0800000000000000" pitchFamily="34" charset="-122"/>
                </a:rPr>
                <a:t>设置</a:t>
              </a:r>
              <a:r>
                <a:rPr lang="en-US" altLang="zh-CN" sz="3200" dirty="0">
                  <a:latin typeface="思源黑体 CN Bold" panose="020B0800000000000000" pitchFamily="34" charset="-122"/>
                  <a:ea typeface="思源黑体 CN Bold" panose="020B0800000000000000" pitchFamily="34" charset="-122"/>
                </a:rPr>
                <a:t>|</a:t>
              </a:r>
              <a:r>
                <a:rPr lang="zh-CN" altLang="en-US" sz="3200" dirty="0">
                  <a:latin typeface="思源黑体 CN Bold" panose="020B0800000000000000" pitchFamily="34" charset="-122"/>
                  <a:ea typeface="思源黑体 CN Bold" panose="020B0800000000000000" pitchFamily="34" charset="-122"/>
                </a:rPr>
                <a:t>纪念日按第几天算</a:t>
              </a:r>
            </a:p>
          </p:txBody>
        </p:sp>
      </p:grpSp>
      <p:pic>
        <p:nvPicPr>
          <p:cNvPr id="23" name="图片 22"/>
          <p:cNvPicPr>
            <a:picLocks noChangeAspect="1"/>
          </p:cNvPicPr>
          <p:nvPr/>
        </p:nvPicPr>
        <p:blipFill>
          <a:blip r:embed="rId4" cstate="screen"/>
          <a:stretch>
            <a:fillRect/>
          </a:stretch>
        </p:blipFill>
        <p:spPr>
          <a:xfrm flipH="1" flipV="1">
            <a:off x="10117599" y="0"/>
            <a:ext cx="2090471" cy="1884742"/>
          </a:xfrm>
          <a:prstGeom prst="rect">
            <a:avLst/>
          </a:prstGeom>
        </p:spPr>
      </p:pic>
      <p:sp>
        <p:nvSpPr>
          <p:cNvPr id="14" name="文本框 13"/>
          <p:cNvSpPr txBox="1"/>
          <p:nvPr/>
        </p:nvSpPr>
        <p:spPr>
          <a:xfrm>
            <a:off x="555795" y="1273454"/>
            <a:ext cx="10666387" cy="398780"/>
          </a:xfrm>
          <a:prstGeom prst="rect">
            <a:avLst/>
          </a:prstGeom>
          <a:noFill/>
        </p:spPr>
        <p:txBody>
          <a:bodyPr wrap="square" rtlCol="0">
            <a:spAutoFit/>
          </a:bodyPr>
          <a:lstStyle/>
          <a:p>
            <a:pPr marL="285750" indent="-285750">
              <a:spcBef>
                <a:spcPts val="600"/>
              </a:spcBef>
              <a:buFont typeface="Wingdings" panose="05000000000000000000" pitchFamily="2" charset="2"/>
              <a:buChar char="n"/>
            </a:pPr>
            <a:r>
              <a:rPr lang="zh-CN" altLang="en-US" sz="2000" dirty="0"/>
              <a:t>可以在设置中确认是否纪念日按</a:t>
            </a:r>
            <a:r>
              <a:rPr lang="en-US" altLang="zh-CN" sz="2000" dirty="0"/>
              <a:t>”</a:t>
            </a:r>
            <a:r>
              <a:rPr lang="zh-CN" altLang="en-US" sz="2000" dirty="0"/>
              <a:t>第几天</a:t>
            </a:r>
            <a:r>
              <a:rPr lang="en-US" altLang="zh-CN" sz="2000" dirty="0"/>
              <a:t>”</a:t>
            </a:r>
            <a:r>
              <a:rPr lang="zh-CN" altLang="en-US" sz="2000" dirty="0"/>
              <a:t>算，前后效果差别</a:t>
            </a:r>
          </a:p>
        </p:txBody>
      </p:sp>
      <p:pic>
        <p:nvPicPr>
          <p:cNvPr id="4" name="Picture 3">
            <a:extLst>
              <a:ext uri="{FF2B5EF4-FFF2-40B4-BE49-F238E27FC236}">
                <a16:creationId xmlns:a16="http://schemas.microsoft.com/office/drawing/2014/main" id="{4792156F-AEA5-B34C-86C9-884BA42C19A3}"/>
              </a:ext>
            </a:extLst>
          </p:cNvPr>
          <p:cNvPicPr>
            <a:picLocks noChangeAspect="1"/>
          </p:cNvPicPr>
          <p:nvPr/>
        </p:nvPicPr>
        <p:blipFill>
          <a:blip r:embed="rId5"/>
          <a:stretch>
            <a:fillRect/>
          </a:stretch>
        </p:blipFill>
        <p:spPr>
          <a:xfrm>
            <a:off x="2643840" y="1803400"/>
            <a:ext cx="2245013" cy="5054600"/>
          </a:xfrm>
          <a:prstGeom prst="rect">
            <a:avLst/>
          </a:prstGeom>
        </p:spPr>
      </p:pic>
      <p:pic>
        <p:nvPicPr>
          <p:cNvPr id="5" name="Picture 4">
            <a:extLst>
              <a:ext uri="{FF2B5EF4-FFF2-40B4-BE49-F238E27FC236}">
                <a16:creationId xmlns:a16="http://schemas.microsoft.com/office/drawing/2014/main" id="{C5638DDA-422A-5C4D-A243-44860AC513C5}"/>
              </a:ext>
            </a:extLst>
          </p:cNvPr>
          <p:cNvPicPr>
            <a:picLocks noChangeAspect="1"/>
          </p:cNvPicPr>
          <p:nvPr/>
        </p:nvPicPr>
        <p:blipFill>
          <a:blip r:embed="rId6"/>
          <a:stretch>
            <a:fillRect/>
          </a:stretch>
        </p:blipFill>
        <p:spPr>
          <a:xfrm>
            <a:off x="6663472" y="1803400"/>
            <a:ext cx="2245013" cy="5054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5795" y="422501"/>
            <a:ext cx="7712716" cy="643205"/>
            <a:chOff x="7296912" y="1700784"/>
            <a:chExt cx="6551587" cy="643205"/>
          </a:xfrm>
        </p:grpSpPr>
        <p:sp>
          <p:nvSpPr>
            <p:cNvPr id="10" name="矩形 9"/>
            <p:cNvSpPr/>
            <p:nvPr/>
          </p:nvSpPr>
          <p:spPr>
            <a:xfrm>
              <a:off x="7296912" y="1703909"/>
              <a:ext cx="640080" cy="640080"/>
            </a:xfrm>
            <a:prstGeom prst="rect">
              <a:avLst/>
            </a:prstGeom>
            <a:blipFill>
              <a:blip r:embed="rId3"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rial Black" panose="020B0A04020102020204" pitchFamily="34" charset="0"/>
                </a:rPr>
                <a:t>2</a:t>
              </a:r>
              <a:endParaRPr lang="zh-CN" altLang="en-US" sz="2800" b="1" dirty="0">
                <a:latin typeface="Arial Black" panose="020B0A04020102020204" pitchFamily="34" charset="0"/>
              </a:endParaRPr>
            </a:p>
          </p:txBody>
        </p:sp>
        <p:sp>
          <p:nvSpPr>
            <p:cNvPr id="11" name="文本框 10"/>
            <p:cNvSpPr txBox="1"/>
            <p:nvPr/>
          </p:nvSpPr>
          <p:spPr>
            <a:xfrm>
              <a:off x="8295597" y="1700784"/>
              <a:ext cx="5552902" cy="583565"/>
            </a:xfrm>
            <a:prstGeom prst="rect">
              <a:avLst/>
            </a:prstGeom>
            <a:noFill/>
          </p:spPr>
          <p:txBody>
            <a:bodyPr wrap="square" rtlCol="0">
              <a:spAutoFit/>
            </a:bodyPr>
            <a:lstStyle/>
            <a:p>
              <a:r>
                <a:rPr lang="zh-CN" altLang="en-US" sz="3200" dirty="0">
                  <a:latin typeface="思源黑体 CN Bold" panose="020B0800000000000000" pitchFamily="34" charset="-122"/>
                  <a:ea typeface="思源黑体 CN Bold" panose="020B0800000000000000" pitchFamily="34" charset="-122"/>
                </a:rPr>
                <a:t>设置</a:t>
              </a:r>
              <a:r>
                <a:rPr lang="en-US" altLang="zh-CN" sz="3200" dirty="0">
                  <a:latin typeface="思源黑体 CN Bold" panose="020B0800000000000000" pitchFamily="34" charset="-122"/>
                  <a:ea typeface="思源黑体 CN Bold" panose="020B0800000000000000" pitchFamily="34" charset="-122"/>
                </a:rPr>
                <a:t>I</a:t>
              </a:r>
              <a:r>
                <a:rPr lang="en-GB" altLang="zh-CN" sz="3200" dirty="0">
                  <a:latin typeface="思源黑体 CN Bold" panose="020B0800000000000000" pitchFamily="34" charset="-122"/>
                  <a:ea typeface="思源黑体 CN Bold" panose="020B0800000000000000" pitchFamily="34" charset="-122"/>
                </a:rPr>
                <a:t> </a:t>
              </a:r>
              <a:r>
                <a:rPr lang="zh-CN" altLang="en-GB" sz="3200" dirty="0">
                  <a:latin typeface="思源黑体 CN Bold" panose="020B0800000000000000" pitchFamily="34" charset="-122"/>
                  <a:ea typeface="思源黑体 CN Bold" panose="020B0800000000000000" pitchFamily="34" charset="-122"/>
                </a:rPr>
                <a:t>备份与恢复</a:t>
              </a:r>
            </a:p>
          </p:txBody>
        </p:sp>
      </p:grpSp>
      <p:pic>
        <p:nvPicPr>
          <p:cNvPr id="23" name="图片 22"/>
          <p:cNvPicPr>
            <a:picLocks noChangeAspect="1"/>
          </p:cNvPicPr>
          <p:nvPr/>
        </p:nvPicPr>
        <p:blipFill>
          <a:blip r:embed="rId4" cstate="screen"/>
          <a:stretch>
            <a:fillRect/>
          </a:stretch>
        </p:blipFill>
        <p:spPr>
          <a:xfrm flipH="1" flipV="1">
            <a:off x="10117599" y="0"/>
            <a:ext cx="2090471" cy="1884742"/>
          </a:xfrm>
          <a:prstGeom prst="rect">
            <a:avLst/>
          </a:prstGeom>
        </p:spPr>
      </p:pic>
      <p:sp>
        <p:nvSpPr>
          <p:cNvPr id="14" name="文本框 13"/>
          <p:cNvSpPr txBox="1"/>
          <p:nvPr/>
        </p:nvSpPr>
        <p:spPr>
          <a:xfrm>
            <a:off x="555795" y="1273454"/>
            <a:ext cx="10666387" cy="398780"/>
          </a:xfrm>
          <a:prstGeom prst="rect">
            <a:avLst/>
          </a:prstGeom>
          <a:noFill/>
        </p:spPr>
        <p:txBody>
          <a:bodyPr wrap="square" rtlCol="0">
            <a:spAutoFit/>
          </a:bodyPr>
          <a:lstStyle/>
          <a:p>
            <a:pPr marL="285750" indent="-285750">
              <a:spcBef>
                <a:spcPts val="600"/>
              </a:spcBef>
              <a:buFont typeface="Wingdings" panose="05000000000000000000" pitchFamily="2" charset="2"/>
              <a:buChar char="n"/>
            </a:pPr>
            <a:r>
              <a:rPr lang="en-US" sz="2000" dirty="0"/>
              <a:t>app</a:t>
            </a:r>
            <a:r>
              <a:rPr lang="zh-CN" altLang="en-US" sz="2000" dirty="0"/>
              <a:t>提供备份与恢复的功能</a:t>
            </a:r>
          </a:p>
        </p:txBody>
      </p:sp>
      <p:pic>
        <p:nvPicPr>
          <p:cNvPr id="3" name="图片 2"/>
          <p:cNvPicPr>
            <a:picLocks noChangeAspect="1"/>
          </p:cNvPicPr>
          <p:nvPr/>
        </p:nvPicPr>
        <p:blipFill>
          <a:blip r:embed="rId5"/>
          <a:stretch>
            <a:fillRect/>
          </a:stretch>
        </p:blipFill>
        <p:spPr>
          <a:xfrm>
            <a:off x="949960" y="1671955"/>
            <a:ext cx="2312035" cy="5011420"/>
          </a:xfrm>
          <a:prstGeom prst="rect">
            <a:avLst/>
          </a:prstGeom>
        </p:spPr>
      </p:pic>
      <p:pic>
        <p:nvPicPr>
          <p:cNvPr id="4" name="图片 3"/>
          <p:cNvPicPr>
            <a:picLocks noChangeAspect="1"/>
          </p:cNvPicPr>
          <p:nvPr/>
        </p:nvPicPr>
        <p:blipFill>
          <a:blip r:embed="rId6"/>
          <a:stretch>
            <a:fillRect/>
          </a:stretch>
        </p:blipFill>
        <p:spPr>
          <a:xfrm>
            <a:off x="4792345" y="1671955"/>
            <a:ext cx="2323465" cy="5011420"/>
          </a:xfrm>
          <a:prstGeom prst="rect">
            <a:avLst/>
          </a:prstGeom>
        </p:spPr>
      </p:pic>
      <p:pic>
        <p:nvPicPr>
          <p:cNvPr id="5" name="图片 4"/>
          <p:cNvPicPr>
            <a:picLocks noChangeAspect="1"/>
          </p:cNvPicPr>
          <p:nvPr/>
        </p:nvPicPr>
        <p:blipFill>
          <a:blip r:embed="rId7"/>
          <a:stretch>
            <a:fillRect/>
          </a:stretch>
        </p:blipFill>
        <p:spPr>
          <a:xfrm>
            <a:off x="8484235" y="1724025"/>
            <a:ext cx="2284730" cy="4959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5795" y="422501"/>
            <a:ext cx="7712716" cy="643205"/>
            <a:chOff x="7296912" y="1700784"/>
            <a:chExt cx="6551587" cy="643205"/>
          </a:xfrm>
        </p:grpSpPr>
        <p:sp>
          <p:nvSpPr>
            <p:cNvPr id="10" name="矩形 9"/>
            <p:cNvSpPr/>
            <p:nvPr/>
          </p:nvSpPr>
          <p:spPr>
            <a:xfrm>
              <a:off x="7296912" y="1703909"/>
              <a:ext cx="640080" cy="640080"/>
            </a:xfrm>
            <a:prstGeom prst="rect">
              <a:avLst/>
            </a:prstGeom>
            <a:blipFill>
              <a:blip r:embed="rId3"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rial Black" panose="020B0A04020102020204" pitchFamily="34" charset="0"/>
                </a:rPr>
                <a:t>2</a:t>
              </a:r>
            </a:p>
          </p:txBody>
        </p:sp>
        <p:sp>
          <p:nvSpPr>
            <p:cNvPr id="11" name="文本框 10"/>
            <p:cNvSpPr txBox="1"/>
            <p:nvPr/>
          </p:nvSpPr>
          <p:spPr>
            <a:xfrm>
              <a:off x="8295597" y="1700784"/>
              <a:ext cx="5552902" cy="583565"/>
            </a:xfrm>
            <a:prstGeom prst="rect">
              <a:avLst/>
            </a:prstGeom>
            <a:noFill/>
          </p:spPr>
          <p:txBody>
            <a:bodyPr wrap="square" rtlCol="0">
              <a:spAutoFit/>
            </a:bodyPr>
            <a:lstStyle/>
            <a:p>
              <a:r>
                <a:rPr lang="zh-CN" altLang="en-US" sz="3200" dirty="0">
                  <a:latin typeface="思源黑体 CN Bold" panose="020B0800000000000000" pitchFamily="34" charset="-122"/>
                  <a:ea typeface="思源黑体 CN Bold" panose="020B0800000000000000" pitchFamily="34" charset="-122"/>
                </a:rPr>
                <a:t>设置</a:t>
              </a:r>
              <a:r>
                <a:rPr lang="en-US" altLang="zh-CN" sz="3200" dirty="0">
                  <a:latin typeface="思源黑体 CN Bold" panose="020B0800000000000000" pitchFamily="34" charset="-122"/>
                  <a:ea typeface="思源黑体 CN Bold" panose="020B0800000000000000" pitchFamily="34" charset="-122"/>
                </a:rPr>
                <a:t>|</a:t>
              </a:r>
              <a:r>
                <a:rPr lang="zh-CN" altLang="en-US" sz="3200" dirty="0">
                  <a:latin typeface="思源黑体 CN Bold" panose="020B0800000000000000" pitchFamily="34" charset="-122"/>
                  <a:ea typeface="思源黑体 CN Bold" panose="020B0800000000000000" pitchFamily="34" charset="-122"/>
                </a:rPr>
                <a:t>关于</a:t>
              </a:r>
            </a:p>
          </p:txBody>
        </p:sp>
      </p:grpSp>
      <p:pic>
        <p:nvPicPr>
          <p:cNvPr id="23" name="图片 22"/>
          <p:cNvPicPr>
            <a:picLocks noChangeAspect="1"/>
          </p:cNvPicPr>
          <p:nvPr/>
        </p:nvPicPr>
        <p:blipFill>
          <a:blip r:embed="rId4" cstate="screen"/>
          <a:stretch>
            <a:fillRect/>
          </a:stretch>
        </p:blipFill>
        <p:spPr>
          <a:xfrm flipH="1" flipV="1">
            <a:off x="10117599" y="0"/>
            <a:ext cx="2090471" cy="1884742"/>
          </a:xfrm>
          <a:prstGeom prst="rect">
            <a:avLst/>
          </a:prstGeom>
        </p:spPr>
      </p:pic>
      <p:sp>
        <p:nvSpPr>
          <p:cNvPr id="7" name="文本框 6"/>
          <p:cNvSpPr txBox="1"/>
          <p:nvPr/>
        </p:nvSpPr>
        <p:spPr>
          <a:xfrm>
            <a:off x="555625" y="1273175"/>
            <a:ext cx="3954780" cy="398780"/>
          </a:xfrm>
          <a:prstGeom prst="rect">
            <a:avLst/>
          </a:prstGeom>
          <a:noFill/>
        </p:spPr>
        <p:txBody>
          <a:bodyPr wrap="square" rtlCol="0">
            <a:spAutoFit/>
          </a:bodyPr>
          <a:lstStyle/>
          <a:p>
            <a:pPr marL="285750" indent="-285750">
              <a:spcBef>
                <a:spcPts val="600"/>
              </a:spcBef>
              <a:buFont typeface="Wingdings" panose="05000000000000000000" pitchFamily="2" charset="2"/>
              <a:buChar char="n"/>
            </a:pPr>
            <a:r>
              <a:rPr lang="zh-CN" altLang="en-US" sz="2000" dirty="0"/>
              <a:t>供用户查看</a:t>
            </a:r>
            <a:r>
              <a:rPr lang="en-US" altLang="zh-CN" sz="2000" dirty="0"/>
              <a:t>app</a:t>
            </a:r>
            <a:r>
              <a:rPr lang="zh-CN" altLang="en-US" sz="2000" dirty="0"/>
              <a:t>版本信息</a:t>
            </a:r>
          </a:p>
        </p:txBody>
      </p:sp>
      <p:pic>
        <p:nvPicPr>
          <p:cNvPr id="3" name="Picture 2">
            <a:extLst>
              <a:ext uri="{FF2B5EF4-FFF2-40B4-BE49-F238E27FC236}">
                <a16:creationId xmlns:a16="http://schemas.microsoft.com/office/drawing/2014/main" id="{1209CF40-CEFA-C647-BF2F-B22F97C20D5F}"/>
              </a:ext>
            </a:extLst>
          </p:cNvPr>
          <p:cNvPicPr>
            <a:picLocks noChangeAspect="1"/>
          </p:cNvPicPr>
          <p:nvPr/>
        </p:nvPicPr>
        <p:blipFill>
          <a:blip r:embed="rId5"/>
          <a:stretch>
            <a:fillRect/>
          </a:stretch>
        </p:blipFill>
        <p:spPr>
          <a:xfrm>
            <a:off x="4573001" y="0"/>
            <a:ext cx="304599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stretch>
            <a:fillRect/>
          </a:stretch>
        </p:blipFill>
        <p:spPr>
          <a:xfrm>
            <a:off x="5820151" y="898828"/>
            <a:ext cx="6371849" cy="2136980"/>
          </a:xfrm>
          <a:prstGeom prst="rect">
            <a:avLst/>
          </a:prstGeom>
        </p:spPr>
      </p:pic>
      <p:sp>
        <p:nvSpPr>
          <p:cNvPr id="4" name="矩形 3"/>
          <p:cNvSpPr/>
          <p:nvPr/>
        </p:nvSpPr>
        <p:spPr>
          <a:xfrm>
            <a:off x="0" y="3035808"/>
            <a:ext cx="12192000" cy="3822192"/>
          </a:xfrm>
          <a:prstGeom prst="rect">
            <a:avLst/>
          </a:prstGeom>
          <a:blipFill dpi="0" rotWithShape="1">
            <a:blip r:embed="rId4"/>
            <a:srcRect/>
            <a:tile tx="0" ty="0" sx="50000" sy="50000" flip="none" algn="ctr"/>
          </a:blipFill>
          <a:ln>
            <a:noFill/>
          </a:ln>
          <a:effectLst>
            <a:outerShdw blurRad="355600" dist="88900" algn="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p:cNvGrpSpPr/>
          <p:nvPr/>
        </p:nvGrpSpPr>
        <p:grpSpPr>
          <a:xfrm>
            <a:off x="5967984" y="3479727"/>
            <a:ext cx="3731720" cy="1202001"/>
            <a:chOff x="5967984" y="3479727"/>
            <a:chExt cx="3731720" cy="1202001"/>
          </a:xfrm>
        </p:grpSpPr>
        <p:sp>
          <p:nvSpPr>
            <p:cNvPr id="8" name="矩形 7"/>
            <p:cNvSpPr/>
            <p:nvPr/>
          </p:nvSpPr>
          <p:spPr>
            <a:xfrm>
              <a:off x="5967984" y="3479727"/>
              <a:ext cx="3731720" cy="1202001"/>
            </a:xfrm>
            <a:prstGeom prst="rect">
              <a:avLst/>
            </a:prstGeom>
            <a:noFill/>
            <a:ln w="76200">
              <a:solidFill>
                <a:srgbClr val="1C0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05402" y="3658292"/>
              <a:ext cx="2856885" cy="829945"/>
            </a:xfrm>
            <a:prstGeom prst="rect">
              <a:avLst/>
            </a:prstGeom>
            <a:noFill/>
          </p:spPr>
          <p:txBody>
            <a:bodyPr wrap="square" rtlCol="0">
              <a:spAutoFit/>
            </a:bodyPr>
            <a:lstStyle/>
            <a:p>
              <a:pPr algn="ctr"/>
              <a:r>
                <a:rPr lang="zh-CN" altLang="en-US" sz="4800" b="1" dirty="0">
                  <a:blipFill>
                    <a:blip r:embed="rId5"/>
                    <a:stretch>
                      <a:fillRect/>
                    </a:stretch>
                  </a:blipFill>
                  <a:latin typeface="思源黑体 CN Bold" panose="020B0800000000000000" pitchFamily="34" charset="-122"/>
                  <a:ea typeface="思源黑体 CN Bold" panose="020B0800000000000000" pitchFamily="34" charset="-122"/>
                </a:rPr>
                <a:t>排序</a:t>
              </a:r>
            </a:p>
          </p:txBody>
        </p:sp>
      </p:grpSp>
      <p:sp>
        <p:nvSpPr>
          <p:cNvPr id="5" name="矩形 4"/>
          <p:cNvSpPr/>
          <p:nvPr/>
        </p:nvSpPr>
        <p:spPr>
          <a:xfrm>
            <a:off x="1538911" y="1202892"/>
            <a:ext cx="2594497" cy="1832916"/>
          </a:xfrm>
          <a:prstGeom prst="rect">
            <a:avLst/>
          </a:prstGeom>
          <a:solidFill>
            <a:srgbClr val="004FA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538911" y="1202892"/>
            <a:ext cx="2702194" cy="1862048"/>
          </a:xfrm>
          <a:prstGeom prst="rect">
            <a:avLst/>
          </a:prstGeom>
          <a:noFill/>
        </p:spPr>
        <p:txBody>
          <a:bodyPr wrap="square" rtlCol="0">
            <a:spAutoFit/>
          </a:bodyPr>
          <a:lstStyle/>
          <a:p>
            <a:pPr algn="ctr"/>
            <a:r>
              <a:rPr lang="en-US" altLang="zh-CN" sz="11500" b="1" dirty="0">
                <a:blipFill>
                  <a:blip r:embed="rId5"/>
                  <a:stretch>
                    <a:fillRect/>
                  </a:stretch>
                </a:blipFill>
                <a:latin typeface="Arial Black" panose="020B0A04020102020204" pitchFamily="34" charset="0"/>
                <a:ea typeface="思源黑体 CN Bold" panose="020B0800000000000000" pitchFamily="34" charset="-122"/>
              </a:rPr>
              <a:t>2.3</a:t>
            </a:r>
            <a:endParaRPr lang="zh-CN" altLang="en-US" sz="11500" b="1" dirty="0">
              <a:blipFill>
                <a:blip r:embed="rId5"/>
                <a:stretch>
                  <a:fillRect/>
                </a:stretch>
              </a:blipFill>
              <a:latin typeface="Arial Black" panose="020B0A04020102020204" pitchFamily="34" charset="0"/>
              <a:ea typeface="思源黑体 CN Bold"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5795" y="422501"/>
            <a:ext cx="6551587" cy="643205"/>
            <a:chOff x="7296912" y="1700784"/>
            <a:chExt cx="6551587" cy="643205"/>
          </a:xfrm>
        </p:grpSpPr>
        <p:sp>
          <p:nvSpPr>
            <p:cNvPr id="10" name="矩形 9"/>
            <p:cNvSpPr/>
            <p:nvPr/>
          </p:nvSpPr>
          <p:spPr>
            <a:xfrm>
              <a:off x="7296912" y="1703909"/>
              <a:ext cx="640080" cy="640080"/>
            </a:xfrm>
            <a:prstGeom prst="rect">
              <a:avLst/>
            </a:prstGeom>
            <a:blipFill>
              <a:blip r:embed="rId3"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rial Black" panose="020B0A04020102020204" pitchFamily="34" charset="0"/>
                </a:rPr>
                <a:t>1</a:t>
              </a:r>
              <a:endParaRPr lang="zh-CN" altLang="en-US" sz="2800" b="1" dirty="0">
                <a:latin typeface="Arial Black" panose="020B0A04020102020204" pitchFamily="34" charset="0"/>
              </a:endParaRPr>
            </a:p>
          </p:txBody>
        </p:sp>
        <p:sp>
          <p:nvSpPr>
            <p:cNvPr id="11" name="文本框 10"/>
            <p:cNvSpPr txBox="1"/>
            <p:nvPr/>
          </p:nvSpPr>
          <p:spPr>
            <a:xfrm>
              <a:off x="8295597" y="1700784"/>
              <a:ext cx="5552902" cy="583565"/>
            </a:xfrm>
            <a:prstGeom prst="rect">
              <a:avLst/>
            </a:prstGeom>
            <a:noFill/>
          </p:spPr>
          <p:txBody>
            <a:bodyPr wrap="square" rtlCol="0">
              <a:spAutoFit/>
            </a:bodyPr>
            <a:lstStyle/>
            <a:p>
              <a:r>
                <a:rPr lang="en-US" altLang="zh-CN" sz="3200" dirty="0">
                  <a:latin typeface="思源黑体 CN Bold" panose="020B0800000000000000" pitchFamily="34" charset="-122"/>
                  <a:ea typeface="思源黑体 CN Bold" panose="020B0800000000000000" pitchFamily="34" charset="-122"/>
                </a:rPr>
                <a:t> </a:t>
              </a:r>
              <a:r>
                <a:rPr lang="zh-CN" altLang="en-US" sz="3200" dirty="0">
                  <a:latin typeface="思源黑体 CN Bold" panose="020B0800000000000000" pitchFamily="34" charset="-122"/>
                  <a:ea typeface="思源黑体 CN Bold" panose="020B0800000000000000" pitchFamily="34" charset="-122"/>
                </a:rPr>
                <a:t>界面列表排序</a:t>
              </a:r>
            </a:p>
          </p:txBody>
        </p:sp>
      </p:grpSp>
      <p:pic>
        <p:nvPicPr>
          <p:cNvPr id="23" name="图片 22"/>
          <p:cNvPicPr>
            <a:picLocks noChangeAspect="1"/>
          </p:cNvPicPr>
          <p:nvPr/>
        </p:nvPicPr>
        <p:blipFill>
          <a:blip r:embed="rId4" cstate="screen"/>
          <a:stretch>
            <a:fillRect/>
          </a:stretch>
        </p:blipFill>
        <p:spPr>
          <a:xfrm flipH="1" flipV="1">
            <a:off x="10117599" y="0"/>
            <a:ext cx="2090471" cy="1884742"/>
          </a:xfrm>
          <a:prstGeom prst="rect">
            <a:avLst/>
          </a:prstGeom>
        </p:spPr>
      </p:pic>
      <p:sp>
        <p:nvSpPr>
          <p:cNvPr id="7" name="文本框 6"/>
          <p:cNvSpPr txBox="1"/>
          <p:nvPr/>
        </p:nvSpPr>
        <p:spPr>
          <a:xfrm>
            <a:off x="555795" y="1273454"/>
            <a:ext cx="10666387" cy="398780"/>
          </a:xfrm>
          <a:prstGeom prst="rect">
            <a:avLst/>
          </a:prstGeom>
          <a:noFill/>
        </p:spPr>
        <p:txBody>
          <a:bodyPr wrap="square" rtlCol="0">
            <a:spAutoFit/>
          </a:bodyPr>
          <a:lstStyle/>
          <a:p>
            <a:pPr marL="285750" indent="-285750">
              <a:spcBef>
                <a:spcPts val="600"/>
              </a:spcBef>
              <a:buFont typeface="Wingdings" panose="05000000000000000000" pitchFamily="2" charset="2"/>
              <a:buChar char="n"/>
            </a:pPr>
            <a:r>
              <a:rPr lang="zh-CN" altLang="en-US" sz="2000" dirty="0"/>
              <a:t>按照个人喜好选择排序方式，也可以自定义排序</a:t>
            </a:r>
          </a:p>
        </p:txBody>
      </p:sp>
      <p:sp>
        <p:nvSpPr>
          <p:cNvPr id="3" name="文本框 2"/>
          <p:cNvSpPr txBox="1"/>
          <p:nvPr/>
        </p:nvSpPr>
        <p:spPr>
          <a:xfrm>
            <a:off x="4757420" y="1879600"/>
            <a:ext cx="868680" cy="368300"/>
          </a:xfrm>
          <a:prstGeom prst="rect">
            <a:avLst/>
          </a:prstGeom>
          <a:noFill/>
        </p:spPr>
        <p:txBody>
          <a:bodyPr wrap="none" rtlCol="0">
            <a:spAutoFit/>
          </a:bodyPr>
          <a:lstStyle/>
          <a:p>
            <a:r>
              <a:rPr lang="zh-CN" altLang="en-US"/>
              <a:t>排序前</a:t>
            </a:r>
          </a:p>
        </p:txBody>
      </p:sp>
      <p:sp>
        <p:nvSpPr>
          <p:cNvPr id="5" name="文本框 4"/>
          <p:cNvSpPr txBox="1"/>
          <p:nvPr/>
        </p:nvSpPr>
        <p:spPr>
          <a:xfrm>
            <a:off x="1059815" y="1879600"/>
            <a:ext cx="1554480" cy="368300"/>
          </a:xfrm>
          <a:prstGeom prst="rect">
            <a:avLst/>
          </a:prstGeom>
          <a:noFill/>
        </p:spPr>
        <p:txBody>
          <a:bodyPr wrap="none" rtlCol="0">
            <a:spAutoFit/>
          </a:bodyPr>
          <a:lstStyle/>
          <a:p>
            <a:r>
              <a:rPr lang="zh-CN" altLang="en-US"/>
              <a:t>选择排序方式</a:t>
            </a:r>
          </a:p>
        </p:txBody>
      </p:sp>
      <p:sp>
        <p:nvSpPr>
          <p:cNvPr id="15" name="文本框 14"/>
          <p:cNvSpPr txBox="1"/>
          <p:nvPr/>
        </p:nvSpPr>
        <p:spPr>
          <a:xfrm>
            <a:off x="8528050" y="1879600"/>
            <a:ext cx="868680" cy="368300"/>
          </a:xfrm>
          <a:prstGeom prst="rect">
            <a:avLst/>
          </a:prstGeom>
          <a:noFill/>
        </p:spPr>
        <p:txBody>
          <a:bodyPr wrap="none" rtlCol="0">
            <a:spAutoFit/>
          </a:bodyPr>
          <a:lstStyle/>
          <a:p>
            <a:r>
              <a:rPr lang="zh-CN" altLang="en-US"/>
              <a:t>排序后</a:t>
            </a:r>
          </a:p>
        </p:txBody>
      </p:sp>
      <p:pic>
        <p:nvPicPr>
          <p:cNvPr id="18" name="图片 17"/>
          <p:cNvPicPr>
            <a:picLocks noChangeAspect="1"/>
          </p:cNvPicPr>
          <p:nvPr/>
        </p:nvPicPr>
        <p:blipFill>
          <a:blip r:embed="rId5"/>
          <a:stretch>
            <a:fillRect/>
          </a:stretch>
        </p:blipFill>
        <p:spPr>
          <a:xfrm>
            <a:off x="709930" y="2247900"/>
            <a:ext cx="2254885" cy="4534535"/>
          </a:xfrm>
          <a:prstGeom prst="rect">
            <a:avLst/>
          </a:prstGeom>
        </p:spPr>
      </p:pic>
      <p:pic>
        <p:nvPicPr>
          <p:cNvPr id="2" name="Picture 1">
            <a:extLst>
              <a:ext uri="{FF2B5EF4-FFF2-40B4-BE49-F238E27FC236}">
                <a16:creationId xmlns:a16="http://schemas.microsoft.com/office/drawing/2014/main" id="{66C98CBD-61DB-9942-958C-2C33CE6268ED}"/>
              </a:ext>
            </a:extLst>
          </p:cNvPr>
          <p:cNvPicPr>
            <a:picLocks noChangeAspect="1"/>
          </p:cNvPicPr>
          <p:nvPr/>
        </p:nvPicPr>
        <p:blipFill>
          <a:blip r:embed="rId6"/>
          <a:stretch>
            <a:fillRect/>
          </a:stretch>
        </p:blipFill>
        <p:spPr>
          <a:xfrm>
            <a:off x="4573001" y="2247900"/>
            <a:ext cx="2047587" cy="4610100"/>
          </a:xfrm>
          <a:prstGeom prst="rect">
            <a:avLst/>
          </a:prstGeom>
        </p:spPr>
      </p:pic>
      <p:pic>
        <p:nvPicPr>
          <p:cNvPr id="4" name="Picture 3">
            <a:extLst>
              <a:ext uri="{FF2B5EF4-FFF2-40B4-BE49-F238E27FC236}">
                <a16:creationId xmlns:a16="http://schemas.microsoft.com/office/drawing/2014/main" id="{6BD148E2-C3D0-264B-80C3-1CE4562E79DF}"/>
              </a:ext>
            </a:extLst>
          </p:cNvPr>
          <p:cNvPicPr>
            <a:picLocks noChangeAspect="1"/>
          </p:cNvPicPr>
          <p:nvPr/>
        </p:nvPicPr>
        <p:blipFill>
          <a:blip r:embed="rId7"/>
          <a:stretch>
            <a:fillRect/>
          </a:stretch>
        </p:blipFill>
        <p:spPr>
          <a:xfrm>
            <a:off x="7897949" y="2247900"/>
            <a:ext cx="2071453" cy="46638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stretch>
            <a:fillRect/>
          </a:stretch>
        </p:blipFill>
        <p:spPr>
          <a:xfrm>
            <a:off x="4191000" y="0"/>
            <a:ext cx="8001000" cy="6858000"/>
          </a:xfrm>
          <a:prstGeom prst="rect">
            <a:avLst/>
          </a:prstGeom>
        </p:spPr>
      </p:pic>
      <p:pic>
        <p:nvPicPr>
          <p:cNvPr id="11" name="图片 10"/>
          <p:cNvPicPr>
            <a:picLocks noChangeAspect="1"/>
          </p:cNvPicPr>
          <p:nvPr/>
        </p:nvPicPr>
        <p:blipFill>
          <a:blip r:embed="rId4" cstate="screen"/>
          <a:stretch>
            <a:fillRect/>
          </a:stretch>
        </p:blipFill>
        <p:spPr>
          <a:xfrm>
            <a:off x="307910" y="373224"/>
            <a:ext cx="11560240" cy="6111552"/>
          </a:xfrm>
          <a:prstGeom prst="rect">
            <a:avLst/>
          </a:prstGeom>
        </p:spPr>
      </p:pic>
      <p:pic>
        <p:nvPicPr>
          <p:cNvPr id="5" name="图片 4"/>
          <p:cNvPicPr>
            <a:picLocks noChangeAspect="1"/>
          </p:cNvPicPr>
          <p:nvPr/>
        </p:nvPicPr>
        <p:blipFill>
          <a:blip r:embed="rId5" cstate="screen"/>
          <a:stretch>
            <a:fillRect/>
          </a:stretch>
        </p:blipFill>
        <p:spPr>
          <a:xfrm>
            <a:off x="5200509" y="1418017"/>
            <a:ext cx="5981981" cy="2935034"/>
          </a:xfrm>
          <a:prstGeom prst="rect">
            <a:avLst/>
          </a:prstGeom>
        </p:spPr>
      </p:pic>
      <p:pic>
        <p:nvPicPr>
          <p:cNvPr id="9" name="图片 8"/>
          <p:cNvPicPr>
            <a:picLocks noChangeAspect="1"/>
          </p:cNvPicPr>
          <p:nvPr/>
        </p:nvPicPr>
        <p:blipFill>
          <a:blip r:embed="rId6" cstate="screen"/>
          <a:stretch>
            <a:fillRect/>
          </a:stretch>
        </p:blipFill>
        <p:spPr>
          <a:xfrm>
            <a:off x="6572250" y="4973258"/>
            <a:ext cx="5619749" cy="1884742"/>
          </a:xfrm>
          <a:prstGeom prst="rect">
            <a:avLst/>
          </a:prstGeom>
        </p:spPr>
      </p:pic>
      <p:pic>
        <p:nvPicPr>
          <p:cNvPr id="13" name="图片 12"/>
          <p:cNvPicPr>
            <a:picLocks noChangeAspect="1"/>
          </p:cNvPicPr>
          <p:nvPr/>
        </p:nvPicPr>
        <p:blipFill>
          <a:blip r:embed="rId7" cstate="screen"/>
          <a:stretch>
            <a:fillRect/>
          </a:stretch>
        </p:blipFill>
        <p:spPr>
          <a:xfrm>
            <a:off x="7505699" y="4429792"/>
            <a:ext cx="466725" cy="466725"/>
          </a:xfrm>
          <a:prstGeom prst="rect">
            <a:avLst/>
          </a:prstGeom>
        </p:spPr>
      </p:pic>
      <p:pic>
        <p:nvPicPr>
          <p:cNvPr id="15" name="图片 14"/>
          <p:cNvPicPr>
            <a:picLocks noChangeAspect="1"/>
          </p:cNvPicPr>
          <p:nvPr/>
        </p:nvPicPr>
        <p:blipFill>
          <a:blip r:embed="rId8" cstate="screen"/>
          <a:stretch>
            <a:fillRect/>
          </a:stretch>
        </p:blipFill>
        <p:spPr>
          <a:xfrm>
            <a:off x="-15940" y="4973258"/>
            <a:ext cx="2090471" cy="1884742"/>
          </a:xfrm>
          <a:prstGeom prst="rect">
            <a:avLst/>
          </a:prstGeom>
        </p:spPr>
      </p:pic>
      <p:sp>
        <p:nvSpPr>
          <p:cNvPr id="16" name="文本框 15"/>
          <p:cNvSpPr txBox="1"/>
          <p:nvPr/>
        </p:nvSpPr>
        <p:spPr>
          <a:xfrm>
            <a:off x="1712377" y="2435537"/>
            <a:ext cx="5469471" cy="1569660"/>
          </a:xfrm>
          <a:prstGeom prst="rect">
            <a:avLst/>
          </a:prstGeom>
          <a:noFill/>
        </p:spPr>
        <p:txBody>
          <a:bodyPr wrap="square" rtlCol="0">
            <a:spAutoFit/>
          </a:bodyPr>
          <a:lstStyle/>
          <a:p>
            <a:r>
              <a:rPr lang="en-US" altLang="zh-CN" sz="9600" b="1" dirty="0">
                <a:blipFill>
                  <a:blip r:embed="rId9"/>
                  <a:stretch>
                    <a:fillRect/>
                  </a:stretch>
                </a:blipFill>
                <a:latin typeface="Aharoni" panose="02010803020104030203" pitchFamily="2" charset="-79"/>
                <a:cs typeface="Aharoni" panose="02010803020104030203" pitchFamily="2" charset="-79"/>
              </a:rPr>
              <a:t>THANKS</a:t>
            </a:r>
            <a:endParaRPr lang="zh-CN" altLang="en-US" sz="9600" b="1" dirty="0">
              <a:blipFill>
                <a:blip r:embed="rId9"/>
                <a:stretch>
                  <a:fillRect/>
                </a:stretch>
              </a:blipFill>
              <a:latin typeface="Arial Black" panose="020B0A04020102020204" pitchFamily="34" charset="0"/>
              <a:cs typeface="Aharoni" panose="02010803020104030203" pitchFamily="2" charset="-79"/>
            </a:endParaRPr>
          </a:p>
        </p:txBody>
      </p:sp>
      <p:sp>
        <p:nvSpPr>
          <p:cNvPr id="18" name="文本框 17"/>
          <p:cNvSpPr txBox="1"/>
          <p:nvPr/>
        </p:nvSpPr>
        <p:spPr>
          <a:xfrm>
            <a:off x="1755320" y="3857523"/>
            <a:ext cx="3121339" cy="707886"/>
          </a:xfrm>
          <a:prstGeom prst="rect">
            <a:avLst/>
          </a:prstGeom>
          <a:noFill/>
        </p:spPr>
        <p:txBody>
          <a:bodyPr wrap="square" rtlCol="0">
            <a:spAutoFit/>
          </a:bodyPr>
          <a:lstStyle/>
          <a:p>
            <a:r>
              <a:rPr lang="zh-CN" altLang="en-US" sz="6000" baseline="-25000" dirty="0">
                <a:solidFill>
                  <a:srgbClr val="1C0450"/>
                </a:solidFill>
                <a:latin typeface="思源黑体 CN Bold" panose="020B0800000000000000" pitchFamily="34" charset="-122"/>
                <a:ea typeface="思源黑体 CN Bold" panose="020B0800000000000000" pitchFamily="34" charset="-122"/>
              </a:rPr>
              <a:t>谢谢观看</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6459071" cy="6858000"/>
          </a:xfrm>
          <a:prstGeom prst="rect">
            <a:avLst/>
          </a:prstGeom>
          <a:blipFill dpi="0" rotWithShape="1">
            <a:blip r:embed="rId3"/>
            <a:srcRect/>
            <a:tile tx="0" ty="0" sx="50000" sy="50000" flip="none" algn="ctr"/>
          </a:blipFill>
          <a:ln>
            <a:noFill/>
          </a:ln>
          <a:effectLst>
            <a:outerShdw blurRad="355600" dist="88900" algn="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rotWithShape="1">
          <a:blip r:embed="rId4" cstate="screen"/>
          <a:srcRect/>
          <a:stretch>
            <a:fillRect/>
          </a:stretch>
        </p:blipFill>
        <p:spPr>
          <a:xfrm flipH="1" flipV="1">
            <a:off x="0" y="1709928"/>
            <a:ext cx="6459071" cy="5148072"/>
          </a:xfrm>
          <a:prstGeom prst="rect">
            <a:avLst/>
          </a:prstGeom>
        </p:spPr>
      </p:pic>
      <p:sp>
        <p:nvSpPr>
          <p:cNvPr id="8" name="矩形 7"/>
          <p:cNvSpPr/>
          <p:nvPr/>
        </p:nvSpPr>
        <p:spPr>
          <a:xfrm>
            <a:off x="801112" y="998250"/>
            <a:ext cx="4888605" cy="1313626"/>
          </a:xfrm>
          <a:prstGeom prst="rect">
            <a:avLst/>
          </a:prstGeom>
          <a:noFill/>
          <a:ln w="76200">
            <a:solidFill>
              <a:srgbClr val="1C0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rot="16200000" flipH="1">
            <a:off x="4357801" y="4324960"/>
            <a:ext cx="3139321" cy="446805"/>
          </a:xfrm>
          <a:prstGeom prst="rect">
            <a:avLst/>
          </a:prstGeom>
          <a:noFill/>
        </p:spPr>
        <p:txBody>
          <a:bodyPr vert="eaVert" wrap="square" rtlCol="0">
            <a:spAutoFit/>
          </a:bodyPr>
          <a:lstStyle/>
          <a:p>
            <a:r>
              <a:rPr lang="en-US" altLang="zh-CN" sz="2400" b="1" dirty="0">
                <a:solidFill>
                  <a:schemeClr val="tx1">
                    <a:lumMod val="50000"/>
                    <a:lumOff val="50000"/>
                  </a:schemeClr>
                </a:solidFill>
                <a:latin typeface="Arial" panose="020B0604020202020204" pitchFamily="34" charset="0"/>
                <a:cs typeface="Arial" panose="020B0604020202020204" pitchFamily="34" charset="0"/>
              </a:rPr>
              <a:t>CONTENTS</a:t>
            </a:r>
            <a:endParaRPr lang="zh-CN" altLang="en-US" sz="24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9" name="文本框 8"/>
          <p:cNvSpPr txBox="1"/>
          <p:nvPr/>
        </p:nvSpPr>
        <p:spPr>
          <a:xfrm>
            <a:off x="1029165" y="1211686"/>
            <a:ext cx="4432498" cy="923330"/>
          </a:xfrm>
          <a:prstGeom prst="rect">
            <a:avLst/>
          </a:prstGeom>
          <a:noFill/>
        </p:spPr>
        <p:txBody>
          <a:bodyPr wrap="square" rtlCol="0">
            <a:spAutoFit/>
          </a:bodyPr>
          <a:lstStyle/>
          <a:p>
            <a:pPr algn="ctr"/>
            <a:r>
              <a:rPr lang="zh-CN" altLang="en-US" sz="5400" b="1" dirty="0">
                <a:blipFill>
                  <a:blip r:embed="rId5"/>
                  <a:stretch>
                    <a:fillRect/>
                  </a:stretch>
                </a:blipFill>
                <a:latin typeface="Arial Black" panose="020B0A04020102020204" pitchFamily="34" charset="0"/>
              </a:rPr>
              <a:t>目录</a:t>
            </a:r>
          </a:p>
        </p:txBody>
      </p:sp>
      <p:grpSp>
        <p:nvGrpSpPr>
          <p:cNvPr id="13" name="组合 12"/>
          <p:cNvGrpSpPr/>
          <p:nvPr/>
        </p:nvGrpSpPr>
        <p:grpSpPr>
          <a:xfrm>
            <a:off x="7706403" y="2226456"/>
            <a:ext cx="3456432" cy="645160"/>
            <a:chOff x="7296912" y="1700784"/>
            <a:chExt cx="3456432" cy="645160"/>
          </a:xfrm>
        </p:grpSpPr>
        <p:sp>
          <p:nvSpPr>
            <p:cNvPr id="10" name="矩形 9"/>
            <p:cNvSpPr/>
            <p:nvPr/>
          </p:nvSpPr>
          <p:spPr>
            <a:xfrm>
              <a:off x="7296912" y="1703909"/>
              <a:ext cx="640080" cy="640080"/>
            </a:xfrm>
            <a:prstGeom prst="rect">
              <a:avLst/>
            </a:prstGeom>
            <a:blipFill>
              <a:blip r:embed="rId6"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Black" panose="020B0A04020102020204" pitchFamily="34" charset="0"/>
                </a:rPr>
                <a:t>1</a:t>
              </a:r>
              <a:endParaRPr lang="zh-CN" altLang="en-US" sz="2800" dirty="0">
                <a:latin typeface="Arial Black" panose="020B0A04020102020204" pitchFamily="34" charset="0"/>
              </a:endParaRPr>
            </a:p>
          </p:txBody>
        </p:sp>
        <p:sp>
          <p:nvSpPr>
            <p:cNvPr id="11" name="文本框 10"/>
            <p:cNvSpPr txBox="1"/>
            <p:nvPr/>
          </p:nvSpPr>
          <p:spPr>
            <a:xfrm>
              <a:off x="8295597" y="1700784"/>
              <a:ext cx="2457747" cy="645160"/>
            </a:xfrm>
            <a:prstGeom prst="rect">
              <a:avLst/>
            </a:prstGeom>
            <a:noFill/>
          </p:spPr>
          <p:txBody>
            <a:bodyPr wrap="square" rtlCol="0">
              <a:spAutoFit/>
            </a:bodyPr>
            <a:lstStyle/>
            <a:p>
              <a:r>
                <a:rPr lang="zh-CN" altLang="en-US" sz="3600" dirty="0">
                  <a:latin typeface="思源黑体 CN Bold" panose="020B0800000000000000" pitchFamily="34" charset="-122"/>
                  <a:ea typeface="思源黑体 CN Bold" panose="020B0800000000000000" pitchFamily="34" charset="-122"/>
                </a:rPr>
                <a:t>项目背景</a:t>
              </a:r>
            </a:p>
          </p:txBody>
        </p:sp>
      </p:grpSp>
      <p:grpSp>
        <p:nvGrpSpPr>
          <p:cNvPr id="14" name="组合 13"/>
          <p:cNvGrpSpPr/>
          <p:nvPr/>
        </p:nvGrpSpPr>
        <p:grpSpPr>
          <a:xfrm>
            <a:off x="7706403" y="3302846"/>
            <a:ext cx="3456432" cy="645160"/>
            <a:chOff x="7296912" y="1700784"/>
            <a:chExt cx="3456432" cy="645160"/>
          </a:xfrm>
        </p:grpSpPr>
        <p:sp>
          <p:nvSpPr>
            <p:cNvPr id="15" name="矩形 14"/>
            <p:cNvSpPr/>
            <p:nvPr/>
          </p:nvSpPr>
          <p:spPr>
            <a:xfrm>
              <a:off x="7296912" y="1703909"/>
              <a:ext cx="640080" cy="640080"/>
            </a:xfrm>
            <a:prstGeom prst="rect">
              <a:avLst/>
            </a:prstGeom>
            <a:blipFill>
              <a:blip r:embed="rId6"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Black" panose="020B0A04020102020204" pitchFamily="34" charset="0"/>
                </a:rPr>
                <a:t>2</a:t>
              </a:r>
              <a:endParaRPr lang="zh-CN" altLang="en-US" sz="2800" dirty="0">
                <a:latin typeface="Arial Black" panose="020B0A04020102020204" pitchFamily="34" charset="0"/>
              </a:endParaRPr>
            </a:p>
          </p:txBody>
        </p:sp>
        <p:sp>
          <p:nvSpPr>
            <p:cNvPr id="16" name="文本框 15"/>
            <p:cNvSpPr txBox="1"/>
            <p:nvPr/>
          </p:nvSpPr>
          <p:spPr>
            <a:xfrm>
              <a:off x="8295597" y="1700784"/>
              <a:ext cx="2457747" cy="645160"/>
            </a:xfrm>
            <a:prstGeom prst="rect">
              <a:avLst/>
            </a:prstGeom>
            <a:noFill/>
          </p:spPr>
          <p:txBody>
            <a:bodyPr wrap="square" rtlCol="0">
              <a:spAutoFit/>
            </a:bodyPr>
            <a:lstStyle/>
            <a:p>
              <a:r>
                <a:rPr lang="zh-CN" altLang="en-US" sz="3600" dirty="0">
                  <a:latin typeface="思源黑体 CN Bold" panose="020B0800000000000000" pitchFamily="34" charset="-122"/>
                  <a:ea typeface="思源黑体 CN Bold" panose="020B0800000000000000" pitchFamily="34" charset="-122"/>
                </a:rPr>
                <a:t>应用功能</a:t>
              </a:r>
            </a:p>
          </p:txBody>
        </p:sp>
      </p:grpSp>
      <p:grpSp>
        <p:nvGrpSpPr>
          <p:cNvPr id="17" name="组合 16"/>
          <p:cNvGrpSpPr/>
          <p:nvPr/>
        </p:nvGrpSpPr>
        <p:grpSpPr>
          <a:xfrm>
            <a:off x="7706403" y="4379236"/>
            <a:ext cx="3456432" cy="645160"/>
            <a:chOff x="7296912" y="1700784"/>
            <a:chExt cx="3456432" cy="645160"/>
          </a:xfrm>
        </p:grpSpPr>
        <p:sp>
          <p:nvSpPr>
            <p:cNvPr id="18" name="矩形 17"/>
            <p:cNvSpPr/>
            <p:nvPr/>
          </p:nvSpPr>
          <p:spPr>
            <a:xfrm>
              <a:off x="7296912" y="1703909"/>
              <a:ext cx="640080" cy="640080"/>
            </a:xfrm>
            <a:prstGeom prst="rect">
              <a:avLst/>
            </a:prstGeom>
            <a:blipFill>
              <a:blip r:embed="rId6"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Black" panose="020B0A04020102020204" pitchFamily="34" charset="0"/>
                </a:rPr>
                <a:t>3</a:t>
              </a:r>
              <a:endParaRPr lang="zh-CN" altLang="en-US" sz="2800" dirty="0">
                <a:latin typeface="Arial Black" panose="020B0A04020102020204" pitchFamily="34" charset="0"/>
              </a:endParaRPr>
            </a:p>
          </p:txBody>
        </p:sp>
        <p:sp>
          <p:nvSpPr>
            <p:cNvPr id="19" name="文本框 18"/>
            <p:cNvSpPr txBox="1"/>
            <p:nvPr/>
          </p:nvSpPr>
          <p:spPr>
            <a:xfrm>
              <a:off x="8295597" y="1700784"/>
              <a:ext cx="2457747" cy="645160"/>
            </a:xfrm>
            <a:prstGeom prst="rect">
              <a:avLst/>
            </a:prstGeom>
            <a:noFill/>
          </p:spPr>
          <p:txBody>
            <a:bodyPr wrap="square" rtlCol="0">
              <a:spAutoFit/>
            </a:bodyPr>
            <a:lstStyle/>
            <a:p>
              <a:r>
                <a:rPr lang="zh-CN" altLang="en-US" sz="3600" dirty="0">
                  <a:latin typeface="思源黑体 CN Bold" panose="020B0800000000000000" pitchFamily="34" charset="-122"/>
                  <a:ea typeface="思源黑体 CN Bold" panose="020B0800000000000000" pitchFamily="34" charset="-122"/>
                </a:rPr>
                <a:t>小组分工</a:t>
              </a:r>
            </a:p>
          </p:txBody>
        </p:sp>
      </p:grpSp>
      <p:pic>
        <p:nvPicPr>
          <p:cNvPr id="23" name="图片 22"/>
          <p:cNvPicPr>
            <a:picLocks noChangeAspect="1"/>
          </p:cNvPicPr>
          <p:nvPr/>
        </p:nvPicPr>
        <p:blipFill>
          <a:blip r:embed="rId7" cstate="screen"/>
          <a:stretch>
            <a:fillRect/>
          </a:stretch>
        </p:blipFill>
        <p:spPr>
          <a:xfrm flipH="1" flipV="1">
            <a:off x="10117599" y="0"/>
            <a:ext cx="2090471" cy="18847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3"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17" presetClass="entr" presetSubtype="8"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ppt_x</p:attrName>
                                        </p:attrNameLst>
                                      </p:cBhvr>
                                      <p:tavLst>
                                        <p:tav tm="0">
                                          <p:val>
                                            <p:strVal val="#ppt_x-#ppt_w/2"/>
                                          </p:val>
                                        </p:tav>
                                        <p:tav tm="100000">
                                          <p:val>
                                            <p:strVal val="#ppt_x"/>
                                          </p:val>
                                        </p:tav>
                                      </p:tavLst>
                                    </p:anim>
                                    <p:anim calcmode="lin" valueType="num">
                                      <p:cBhvr>
                                        <p:cTn id="38" dur="500" fill="hold"/>
                                        <p:tgtEl>
                                          <p:spTgt spid="13"/>
                                        </p:tgtEl>
                                        <p:attrNameLst>
                                          <p:attrName>ppt_y</p:attrName>
                                        </p:attrNameLst>
                                      </p:cBhvr>
                                      <p:tavLst>
                                        <p:tav tm="0">
                                          <p:val>
                                            <p:strVal val="#ppt_y"/>
                                          </p:val>
                                        </p:tav>
                                        <p:tav tm="100000">
                                          <p:val>
                                            <p:strVal val="#ppt_y"/>
                                          </p:val>
                                        </p:tav>
                                      </p:tavLst>
                                    </p:anim>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strVal val="#ppt_h"/>
                                          </p:val>
                                        </p:tav>
                                        <p:tav tm="100000">
                                          <p:val>
                                            <p:strVal val="#ppt_h"/>
                                          </p:val>
                                        </p:tav>
                                      </p:tavLst>
                                    </p:anim>
                                  </p:childTnLst>
                                </p:cTn>
                              </p:par>
                            </p:childTnLst>
                          </p:cTn>
                        </p:par>
                        <p:par>
                          <p:cTn id="41" fill="hold">
                            <p:stCondLst>
                              <p:cond delay="3500"/>
                            </p:stCondLst>
                            <p:childTnLst>
                              <p:par>
                                <p:cTn id="42" presetID="17" presetClass="entr" presetSubtype="8"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ppt_x</p:attrName>
                                        </p:attrNameLst>
                                      </p:cBhvr>
                                      <p:tavLst>
                                        <p:tav tm="0">
                                          <p:val>
                                            <p:strVal val="#ppt_x-#ppt_w/2"/>
                                          </p:val>
                                        </p:tav>
                                        <p:tav tm="100000">
                                          <p:val>
                                            <p:strVal val="#ppt_x"/>
                                          </p:val>
                                        </p:tav>
                                      </p:tavLst>
                                    </p:anim>
                                    <p:anim calcmode="lin" valueType="num">
                                      <p:cBhvr>
                                        <p:cTn id="45" dur="500" fill="hold"/>
                                        <p:tgtEl>
                                          <p:spTgt spid="14"/>
                                        </p:tgtEl>
                                        <p:attrNameLst>
                                          <p:attrName>ppt_y</p:attrName>
                                        </p:attrNameLst>
                                      </p:cBhvr>
                                      <p:tavLst>
                                        <p:tav tm="0">
                                          <p:val>
                                            <p:strVal val="#ppt_y"/>
                                          </p:val>
                                        </p:tav>
                                        <p:tav tm="100000">
                                          <p:val>
                                            <p:strVal val="#ppt_y"/>
                                          </p:val>
                                        </p:tav>
                                      </p:tavLst>
                                    </p:anim>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strVal val="#ppt_h"/>
                                          </p:val>
                                        </p:tav>
                                        <p:tav tm="100000">
                                          <p:val>
                                            <p:strVal val="#ppt_h"/>
                                          </p:val>
                                        </p:tav>
                                      </p:tavLst>
                                    </p:anim>
                                  </p:childTnLst>
                                </p:cTn>
                              </p:par>
                            </p:childTnLst>
                          </p:cTn>
                        </p:par>
                        <p:par>
                          <p:cTn id="48" fill="hold">
                            <p:stCondLst>
                              <p:cond delay="4000"/>
                            </p:stCondLst>
                            <p:childTnLst>
                              <p:par>
                                <p:cTn id="49" presetID="17" presetClass="entr" presetSubtype="8"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ppt_x</p:attrName>
                                        </p:attrNameLst>
                                      </p:cBhvr>
                                      <p:tavLst>
                                        <p:tav tm="0">
                                          <p:val>
                                            <p:strVal val="#ppt_x-#ppt_w/2"/>
                                          </p:val>
                                        </p:tav>
                                        <p:tav tm="100000">
                                          <p:val>
                                            <p:strVal val="#ppt_x"/>
                                          </p:val>
                                        </p:tav>
                                      </p:tavLst>
                                    </p:anim>
                                    <p:anim calcmode="lin" valueType="num">
                                      <p:cBhvr>
                                        <p:cTn id="52" dur="500" fill="hold"/>
                                        <p:tgtEl>
                                          <p:spTgt spid="17"/>
                                        </p:tgtEl>
                                        <p:attrNameLst>
                                          <p:attrName>ppt_y</p:attrName>
                                        </p:attrNameLst>
                                      </p:cBhvr>
                                      <p:tavLst>
                                        <p:tav tm="0">
                                          <p:val>
                                            <p:strVal val="#ppt_y"/>
                                          </p:val>
                                        </p:tav>
                                        <p:tav tm="100000">
                                          <p:val>
                                            <p:strVal val="#ppt_y"/>
                                          </p:val>
                                        </p:tav>
                                      </p:tavLst>
                                    </p:anim>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stretch>
            <a:fillRect/>
          </a:stretch>
        </p:blipFill>
        <p:spPr>
          <a:xfrm>
            <a:off x="5820151" y="898828"/>
            <a:ext cx="6371849" cy="2136980"/>
          </a:xfrm>
          <a:prstGeom prst="rect">
            <a:avLst/>
          </a:prstGeom>
        </p:spPr>
      </p:pic>
      <p:sp>
        <p:nvSpPr>
          <p:cNvPr id="4" name="矩形 3"/>
          <p:cNvSpPr/>
          <p:nvPr/>
        </p:nvSpPr>
        <p:spPr>
          <a:xfrm>
            <a:off x="0" y="3035808"/>
            <a:ext cx="12192000" cy="3822192"/>
          </a:xfrm>
          <a:prstGeom prst="rect">
            <a:avLst/>
          </a:prstGeom>
          <a:blipFill dpi="0" rotWithShape="1">
            <a:blip r:embed="rId4"/>
            <a:srcRect/>
            <a:tile tx="0" ty="0" sx="50000" sy="50000" flip="none" algn="ctr"/>
          </a:blipFill>
          <a:ln>
            <a:noFill/>
          </a:ln>
          <a:effectLst>
            <a:outerShdw blurRad="355600" dist="88900" algn="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p:cNvGrpSpPr/>
          <p:nvPr/>
        </p:nvGrpSpPr>
        <p:grpSpPr>
          <a:xfrm>
            <a:off x="5967984" y="3479727"/>
            <a:ext cx="3731720" cy="1202001"/>
            <a:chOff x="5967984" y="3479727"/>
            <a:chExt cx="3731720" cy="1202001"/>
          </a:xfrm>
        </p:grpSpPr>
        <p:sp>
          <p:nvSpPr>
            <p:cNvPr id="8" name="矩形 7"/>
            <p:cNvSpPr/>
            <p:nvPr/>
          </p:nvSpPr>
          <p:spPr>
            <a:xfrm>
              <a:off x="5967984" y="3479727"/>
              <a:ext cx="3731720" cy="1202001"/>
            </a:xfrm>
            <a:prstGeom prst="rect">
              <a:avLst/>
            </a:prstGeom>
            <a:noFill/>
            <a:ln w="76200">
              <a:solidFill>
                <a:srgbClr val="1C0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05402" y="3658292"/>
              <a:ext cx="2856885" cy="829945"/>
            </a:xfrm>
            <a:prstGeom prst="rect">
              <a:avLst/>
            </a:prstGeom>
            <a:noFill/>
          </p:spPr>
          <p:txBody>
            <a:bodyPr wrap="square" rtlCol="0">
              <a:spAutoFit/>
            </a:bodyPr>
            <a:lstStyle/>
            <a:p>
              <a:pPr algn="ctr"/>
              <a:r>
                <a:rPr lang="zh-CN" altLang="en-US" sz="4800" b="1" dirty="0">
                  <a:blipFill>
                    <a:blip r:embed="rId5"/>
                    <a:stretch>
                      <a:fillRect/>
                    </a:stretch>
                  </a:blipFill>
                  <a:latin typeface="思源黑体 CN Bold" panose="020B0800000000000000" pitchFamily="34" charset="-122"/>
                  <a:ea typeface="思源黑体 CN Bold" panose="020B0800000000000000" pitchFamily="34" charset="-122"/>
                </a:rPr>
                <a:t>项目背景</a:t>
              </a:r>
            </a:p>
          </p:txBody>
        </p:sp>
      </p:grpSp>
      <p:sp>
        <p:nvSpPr>
          <p:cNvPr id="5" name="矩形 4"/>
          <p:cNvSpPr/>
          <p:nvPr/>
        </p:nvSpPr>
        <p:spPr>
          <a:xfrm>
            <a:off x="1538911" y="1202892"/>
            <a:ext cx="2594497" cy="1832916"/>
          </a:xfrm>
          <a:prstGeom prst="rect">
            <a:avLst/>
          </a:prstGeom>
          <a:solidFill>
            <a:srgbClr val="004FA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886063" y="1202892"/>
            <a:ext cx="1907185" cy="3154710"/>
          </a:xfrm>
          <a:prstGeom prst="rect">
            <a:avLst/>
          </a:prstGeom>
          <a:noFill/>
        </p:spPr>
        <p:txBody>
          <a:bodyPr wrap="square" rtlCol="0">
            <a:spAutoFit/>
          </a:bodyPr>
          <a:lstStyle/>
          <a:p>
            <a:pPr algn="ctr"/>
            <a:r>
              <a:rPr lang="en-US" altLang="zh-CN" sz="19900" b="1" dirty="0">
                <a:blipFill>
                  <a:blip r:embed="rId5"/>
                  <a:stretch>
                    <a:fillRect/>
                  </a:stretch>
                </a:blipFill>
                <a:latin typeface="Arial Black" panose="020B0A04020102020204" pitchFamily="34" charset="0"/>
                <a:ea typeface="思源黑体 CN Bold" panose="020B0800000000000000" pitchFamily="34" charset="-122"/>
              </a:rPr>
              <a:t>1</a:t>
            </a:r>
            <a:endParaRPr lang="zh-CN" altLang="en-US" sz="19900" b="1" dirty="0">
              <a:blipFill>
                <a:blip r:embed="rId5"/>
                <a:stretch>
                  <a:fillRect/>
                </a:stretch>
              </a:blipFill>
              <a:latin typeface="Arial Black" panose="020B0A04020102020204" pitchFamily="34" charset="0"/>
              <a:ea typeface="思源黑体 CN Bold"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5795" y="422501"/>
            <a:ext cx="3456432" cy="645160"/>
            <a:chOff x="7296912" y="1700784"/>
            <a:chExt cx="3456432" cy="645160"/>
          </a:xfrm>
        </p:grpSpPr>
        <p:sp>
          <p:nvSpPr>
            <p:cNvPr id="10" name="矩形 9"/>
            <p:cNvSpPr/>
            <p:nvPr/>
          </p:nvSpPr>
          <p:spPr>
            <a:xfrm>
              <a:off x="7296912" y="1703909"/>
              <a:ext cx="640080" cy="640080"/>
            </a:xfrm>
            <a:prstGeom prst="rect">
              <a:avLst/>
            </a:prstGeom>
            <a:blipFill>
              <a:blip r:embed="rId3"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rial Black" panose="020B0A04020102020204" pitchFamily="34" charset="0"/>
                </a:rPr>
                <a:t>1</a:t>
              </a:r>
              <a:endParaRPr lang="zh-CN" altLang="en-US" sz="2800" b="1" dirty="0">
                <a:latin typeface="Arial Black" panose="020B0A04020102020204" pitchFamily="34" charset="0"/>
              </a:endParaRPr>
            </a:p>
          </p:txBody>
        </p:sp>
        <p:sp>
          <p:nvSpPr>
            <p:cNvPr id="11" name="文本框 10"/>
            <p:cNvSpPr txBox="1"/>
            <p:nvPr/>
          </p:nvSpPr>
          <p:spPr>
            <a:xfrm>
              <a:off x="8295597" y="1700784"/>
              <a:ext cx="2457747" cy="645160"/>
            </a:xfrm>
            <a:prstGeom prst="rect">
              <a:avLst/>
            </a:prstGeom>
            <a:noFill/>
          </p:spPr>
          <p:txBody>
            <a:bodyPr wrap="square" rtlCol="0">
              <a:spAutoFit/>
            </a:bodyPr>
            <a:lstStyle/>
            <a:p>
              <a:r>
                <a:rPr lang="zh-CN" altLang="en-US" sz="3600" b="1" dirty="0">
                  <a:latin typeface="思源黑体 CN Bold" panose="020B0800000000000000" pitchFamily="34" charset="-122"/>
                  <a:ea typeface="思源黑体 CN Bold" panose="020B0800000000000000" pitchFamily="34" charset="-122"/>
                </a:rPr>
                <a:t>项目背景</a:t>
              </a:r>
            </a:p>
          </p:txBody>
        </p:sp>
      </p:grpSp>
      <p:pic>
        <p:nvPicPr>
          <p:cNvPr id="23" name="图片 22"/>
          <p:cNvPicPr>
            <a:picLocks noChangeAspect="1"/>
          </p:cNvPicPr>
          <p:nvPr/>
        </p:nvPicPr>
        <p:blipFill>
          <a:blip r:embed="rId4" cstate="screen"/>
          <a:stretch>
            <a:fillRect/>
          </a:stretch>
        </p:blipFill>
        <p:spPr>
          <a:xfrm flipH="1" flipV="1">
            <a:off x="10117599" y="0"/>
            <a:ext cx="2090471" cy="1884742"/>
          </a:xfrm>
          <a:prstGeom prst="rect">
            <a:avLst/>
          </a:prstGeom>
        </p:spPr>
      </p:pic>
      <p:sp>
        <p:nvSpPr>
          <p:cNvPr id="26" name="í$ḷíḍè"/>
          <p:cNvSpPr/>
          <p:nvPr/>
        </p:nvSpPr>
        <p:spPr>
          <a:xfrm>
            <a:off x="669925" y="1477517"/>
            <a:ext cx="104775" cy="306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27" name="ïṧļiḑê"/>
          <p:cNvGrpSpPr/>
          <p:nvPr/>
        </p:nvGrpSpPr>
        <p:grpSpPr>
          <a:xfrm>
            <a:off x="774700" y="4024299"/>
            <a:ext cx="581025" cy="1304925"/>
            <a:chOff x="774700" y="3823131"/>
            <a:chExt cx="581025" cy="1304925"/>
          </a:xfrm>
        </p:grpSpPr>
        <p:sp>
          <p:nvSpPr>
            <p:cNvPr id="42" name="íṧlîḑê"/>
            <p:cNvSpPr/>
            <p:nvPr/>
          </p:nvSpPr>
          <p:spPr>
            <a:xfrm>
              <a:off x="774700" y="4547031"/>
              <a:ext cx="581025" cy="581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r>
                <a:rPr lang="en-US" altLang="zh-CN" sz="1600" b="1" dirty="0"/>
                <a:t>01</a:t>
              </a:r>
              <a:endParaRPr lang="zh-CN" altLang="en-US" sz="1600" b="1" dirty="0"/>
            </a:p>
          </p:txBody>
        </p:sp>
        <p:cxnSp>
          <p:nvCxnSpPr>
            <p:cNvPr id="43" name="直接连接符 42"/>
            <p:cNvCxnSpPr>
              <a:stCxn id="42" idx="0"/>
            </p:cNvCxnSpPr>
            <p:nvPr/>
          </p:nvCxnSpPr>
          <p:spPr>
            <a:xfrm flipV="1">
              <a:off x="1065213" y="3823131"/>
              <a:ext cx="0" cy="723900"/>
            </a:xfrm>
            <a:prstGeom prst="line">
              <a:avLst/>
            </a:prstGeom>
            <a:ln w="3175" cap="rnd">
              <a:solidFill>
                <a:schemeClr val="accent1"/>
              </a:solidFill>
              <a:prstDash val="solid"/>
              <a:round/>
              <a:tailEnd type="ova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583690" y="1294130"/>
            <a:ext cx="9249410" cy="5015865"/>
          </a:xfrm>
          <a:prstGeom prst="rect">
            <a:avLst/>
          </a:prstGeom>
          <a:noFill/>
        </p:spPr>
        <p:txBody>
          <a:bodyPr wrap="square" rtlCol="0">
            <a:spAutoFit/>
          </a:bodyPr>
          <a:lstStyle/>
          <a:p>
            <a:pPr>
              <a:spcBef>
                <a:spcPts val="600"/>
              </a:spcBef>
            </a:pPr>
            <a:r>
              <a:rPr lang="zh-CN" altLang="en-US" sz="2400" b="1" dirty="0"/>
              <a:t>项目背景</a:t>
            </a:r>
            <a:endParaRPr lang="en-US" altLang="zh-CN" sz="2400" b="1" dirty="0"/>
          </a:p>
          <a:p>
            <a:pPr marL="285750" indent="-285750">
              <a:buFont typeface="Arial" panose="020B0604020202020204" pitchFamily="34" charset="0"/>
              <a:buChar char="•"/>
            </a:pPr>
            <a:r>
              <a:rPr lang="zh-CN" altLang="en-US" dirty="0"/>
              <a:t>日常生活中需要制定学习计划和记录待办事项，使用纸张、便签和</a:t>
            </a:r>
            <a:r>
              <a:rPr lang="en-US" altLang="zh-CN" dirty="0"/>
              <a:t>word</a:t>
            </a:r>
            <a:r>
              <a:rPr lang="zh-CN" altLang="en-US" dirty="0"/>
              <a:t>文档等记录不太方便，而且无法做到提醒的效果</a:t>
            </a:r>
            <a:endParaRPr lang="en-US" altLang="zh-CN" dirty="0"/>
          </a:p>
          <a:p>
            <a:pPr marL="285750" indent="-285750">
              <a:buFont typeface="Arial" panose="020B0604020202020204" pitchFamily="34" charset="0"/>
              <a:buChar char="•"/>
            </a:pPr>
            <a:r>
              <a:rPr lang="zh-CN" altLang="en-US" dirty="0"/>
              <a:t>有时需要一种富含仪式感的方法可以随手记录生活中一些具有纪念意义的事情，比如自己和好朋友的生日</a:t>
            </a:r>
            <a:endParaRPr lang="en-US" altLang="zh-CN" dirty="0"/>
          </a:p>
          <a:p>
            <a:endParaRPr lang="en-US" altLang="zh-CN" dirty="0"/>
          </a:p>
          <a:p>
            <a:r>
              <a:rPr lang="en-US" altLang="zh-CN" dirty="0"/>
              <a:t>——</a:t>
            </a:r>
            <a:r>
              <a:rPr lang="zh-CN" altLang="zh-CN" dirty="0"/>
              <a:t>我们制作一款安卓</a:t>
            </a:r>
            <a:r>
              <a:rPr lang="en-US" altLang="zh-CN" dirty="0"/>
              <a:t>app</a:t>
            </a:r>
            <a:r>
              <a:rPr lang="zh-CN" altLang="en-US" dirty="0"/>
              <a:t>，可以帮助用户随时随地记录下自己的待办事项并且设置时间提醒功能，还可以将一些纪念日记入</a:t>
            </a:r>
            <a:r>
              <a:rPr lang="en-US" altLang="zh-CN" dirty="0"/>
              <a:t>app</a:t>
            </a:r>
            <a:r>
              <a:rPr lang="zh-CN" altLang="en-US" dirty="0"/>
              <a:t>中，方便我们随时查看</a:t>
            </a:r>
            <a:endParaRPr lang="en-US" altLang="zh-CN" sz="800" b="1" dirty="0"/>
          </a:p>
          <a:p>
            <a:endParaRPr lang="en-US" altLang="zh-CN" sz="800" b="1" dirty="0"/>
          </a:p>
          <a:p>
            <a:r>
              <a:rPr lang="zh-CN" altLang="zh-CN" sz="2400" b="1" dirty="0"/>
              <a:t>产品名称</a:t>
            </a:r>
            <a:endParaRPr lang="en-US" altLang="zh-CN" sz="2400" b="1" dirty="0"/>
          </a:p>
          <a:p>
            <a:r>
              <a:rPr lang="zh-CN" altLang="zh-CN" dirty="0"/>
              <a:t>倒数日</a:t>
            </a:r>
            <a:endParaRPr lang="en-US" altLang="zh-CN" dirty="0"/>
          </a:p>
          <a:p>
            <a:endParaRPr lang="zh-CN" altLang="zh-CN" sz="800" dirty="0"/>
          </a:p>
          <a:p>
            <a:pPr>
              <a:spcBef>
                <a:spcPts val="600"/>
              </a:spcBef>
            </a:pPr>
            <a:r>
              <a:rPr lang="zh-CN" altLang="zh-CN" sz="2400" b="1" dirty="0"/>
              <a:t>产品目标用户</a:t>
            </a:r>
            <a:endParaRPr lang="en-US" altLang="zh-CN" sz="2400" b="1" dirty="0"/>
          </a:p>
          <a:p>
            <a:r>
              <a:rPr lang="zh-CN" altLang="zh-CN" dirty="0"/>
              <a:t>喜欢记录生活中的小瞬间以及日常需要设置待办事项的同学</a:t>
            </a:r>
          </a:p>
          <a:p>
            <a:pPr>
              <a:spcBef>
                <a:spcPts val="600"/>
              </a:spcBef>
            </a:pPr>
            <a:r>
              <a:rPr lang="zh-CN" altLang="zh-CN" sz="2400" b="1" dirty="0">
                <a:sym typeface="+mn-ea"/>
              </a:rPr>
              <a:t>产品使用场景</a:t>
            </a:r>
            <a:endParaRPr lang="zh-CN" altLang="zh-CN" sz="2400" b="1" dirty="0"/>
          </a:p>
          <a:p>
            <a:r>
              <a:rPr lang="zh-CN" altLang="en-US" dirty="0"/>
              <a:t>设置待办事项，记录纪念日</a:t>
            </a:r>
            <a:endParaRPr lang="en-US" altLang="zh-CN" dirty="0"/>
          </a:p>
          <a:p>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stretch>
            <a:fillRect/>
          </a:stretch>
        </p:blipFill>
        <p:spPr>
          <a:xfrm>
            <a:off x="5820151" y="898828"/>
            <a:ext cx="6371849" cy="2136980"/>
          </a:xfrm>
          <a:prstGeom prst="rect">
            <a:avLst/>
          </a:prstGeom>
        </p:spPr>
      </p:pic>
      <p:sp>
        <p:nvSpPr>
          <p:cNvPr id="4" name="矩形 3"/>
          <p:cNvSpPr/>
          <p:nvPr/>
        </p:nvSpPr>
        <p:spPr>
          <a:xfrm>
            <a:off x="0" y="3035808"/>
            <a:ext cx="12192000" cy="3822192"/>
          </a:xfrm>
          <a:prstGeom prst="rect">
            <a:avLst/>
          </a:prstGeom>
          <a:blipFill dpi="0" rotWithShape="1">
            <a:blip r:embed="rId4"/>
            <a:srcRect/>
            <a:tile tx="0" ty="0" sx="50000" sy="50000" flip="none" algn="ctr"/>
          </a:blipFill>
          <a:ln>
            <a:noFill/>
          </a:ln>
          <a:effectLst>
            <a:outerShdw blurRad="355600" dist="88900" algn="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p:cNvGrpSpPr/>
          <p:nvPr/>
        </p:nvGrpSpPr>
        <p:grpSpPr>
          <a:xfrm>
            <a:off x="5967984" y="3479727"/>
            <a:ext cx="3731720" cy="1202001"/>
            <a:chOff x="5967984" y="3479727"/>
            <a:chExt cx="3731720" cy="1202001"/>
          </a:xfrm>
        </p:grpSpPr>
        <p:sp>
          <p:nvSpPr>
            <p:cNvPr id="8" name="矩形 7"/>
            <p:cNvSpPr/>
            <p:nvPr/>
          </p:nvSpPr>
          <p:spPr>
            <a:xfrm>
              <a:off x="5967984" y="3479727"/>
              <a:ext cx="3731720" cy="1202001"/>
            </a:xfrm>
            <a:prstGeom prst="rect">
              <a:avLst/>
            </a:prstGeom>
            <a:noFill/>
            <a:ln w="76200">
              <a:solidFill>
                <a:srgbClr val="1C0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05402" y="3658292"/>
              <a:ext cx="2856885" cy="829945"/>
            </a:xfrm>
            <a:prstGeom prst="rect">
              <a:avLst/>
            </a:prstGeom>
            <a:noFill/>
          </p:spPr>
          <p:txBody>
            <a:bodyPr wrap="square" rtlCol="0">
              <a:spAutoFit/>
            </a:bodyPr>
            <a:lstStyle/>
            <a:p>
              <a:pPr algn="ctr"/>
              <a:r>
                <a:rPr lang="zh-CN" altLang="en-US" sz="4800" b="1" dirty="0">
                  <a:blipFill>
                    <a:blip r:embed="rId5"/>
                    <a:stretch>
                      <a:fillRect/>
                    </a:stretch>
                  </a:blipFill>
                  <a:latin typeface="思源黑体 CN Bold" panose="020B0800000000000000" pitchFamily="34" charset="-122"/>
                  <a:ea typeface="思源黑体 CN Bold" panose="020B0800000000000000" pitchFamily="34" charset="-122"/>
                </a:rPr>
                <a:t>应用功能</a:t>
              </a:r>
            </a:p>
          </p:txBody>
        </p:sp>
      </p:grpSp>
      <p:sp>
        <p:nvSpPr>
          <p:cNvPr id="5" name="矩形 4"/>
          <p:cNvSpPr/>
          <p:nvPr/>
        </p:nvSpPr>
        <p:spPr>
          <a:xfrm>
            <a:off x="1538911" y="1202892"/>
            <a:ext cx="2594497" cy="1832916"/>
          </a:xfrm>
          <a:prstGeom prst="rect">
            <a:avLst/>
          </a:prstGeom>
          <a:solidFill>
            <a:srgbClr val="004FA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886063" y="1202892"/>
            <a:ext cx="1907185" cy="3154710"/>
          </a:xfrm>
          <a:prstGeom prst="rect">
            <a:avLst/>
          </a:prstGeom>
          <a:noFill/>
        </p:spPr>
        <p:txBody>
          <a:bodyPr wrap="square" rtlCol="0">
            <a:spAutoFit/>
          </a:bodyPr>
          <a:lstStyle/>
          <a:p>
            <a:pPr algn="ctr"/>
            <a:r>
              <a:rPr lang="en-US" altLang="zh-CN" sz="19900" b="1" dirty="0">
                <a:blipFill>
                  <a:blip r:embed="rId5"/>
                  <a:stretch>
                    <a:fillRect/>
                  </a:stretch>
                </a:blipFill>
                <a:latin typeface="Arial Black" panose="020B0A04020102020204" pitchFamily="34" charset="0"/>
                <a:ea typeface="思源黑体 CN Bold" panose="020B0800000000000000" pitchFamily="34" charset="-122"/>
              </a:rPr>
              <a:t>2</a:t>
            </a:r>
            <a:endParaRPr lang="zh-CN" altLang="en-US" sz="19900" b="1" dirty="0">
              <a:blipFill>
                <a:blip r:embed="rId5"/>
                <a:stretch>
                  <a:fillRect/>
                </a:stretch>
              </a:blipFill>
              <a:latin typeface="Arial Black" panose="020B0A04020102020204" pitchFamily="34" charset="0"/>
              <a:ea typeface="思源黑体 CN Bold"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stretch>
            <a:fillRect/>
          </a:stretch>
        </p:blipFill>
        <p:spPr>
          <a:xfrm>
            <a:off x="5820151" y="898828"/>
            <a:ext cx="6371849" cy="2136980"/>
          </a:xfrm>
          <a:prstGeom prst="rect">
            <a:avLst/>
          </a:prstGeom>
        </p:spPr>
      </p:pic>
      <p:sp>
        <p:nvSpPr>
          <p:cNvPr id="4" name="矩形 3"/>
          <p:cNvSpPr/>
          <p:nvPr/>
        </p:nvSpPr>
        <p:spPr>
          <a:xfrm>
            <a:off x="0" y="3035808"/>
            <a:ext cx="12192000" cy="3822192"/>
          </a:xfrm>
          <a:prstGeom prst="rect">
            <a:avLst/>
          </a:prstGeom>
          <a:blipFill dpi="0" rotWithShape="1">
            <a:blip r:embed="rId4"/>
            <a:srcRect/>
            <a:tile tx="0" ty="0" sx="50000" sy="50000" flip="none" algn="ctr"/>
          </a:blipFill>
          <a:ln>
            <a:noFill/>
          </a:ln>
          <a:effectLst>
            <a:outerShdw blurRad="355600" dist="88900" algn="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p:cNvGrpSpPr/>
          <p:nvPr/>
        </p:nvGrpSpPr>
        <p:grpSpPr>
          <a:xfrm>
            <a:off x="5967984" y="3479727"/>
            <a:ext cx="3731720" cy="1202001"/>
            <a:chOff x="5967984" y="3479727"/>
            <a:chExt cx="3731720" cy="1202001"/>
          </a:xfrm>
        </p:grpSpPr>
        <p:sp>
          <p:nvSpPr>
            <p:cNvPr id="8" name="矩形 7"/>
            <p:cNvSpPr/>
            <p:nvPr/>
          </p:nvSpPr>
          <p:spPr>
            <a:xfrm>
              <a:off x="5967984" y="3479727"/>
              <a:ext cx="3731720" cy="1202001"/>
            </a:xfrm>
            <a:prstGeom prst="rect">
              <a:avLst/>
            </a:prstGeom>
            <a:noFill/>
            <a:ln w="76200">
              <a:solidFill>
                <a:srgbClr val="1C0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05402" y="3658292"/>
              <a:ext cx="2856885" cy="829945"/>
            </a:xfrm>
            <a:prstGeom prst="rect">
              <a:avLst/>
            </a:prstGeom>
            <a:noFill/>
          </p:spPr>
          <p:txBody>
            <a:bodyPr wrap="square" rtlCol="0">
              <a:spAutoFit/>
            </a:bodyPr>
            <a:lstStyle/>
            <a:p>
              <a:pPr algn="ctr"/>
              <a:r>
                <a:rPr lang="zh-CN" altLang="en-US" sz="4800" b="1" dirty="0">
                  <a:blipFill>
                    <a:blip r:embed="rId5"/>
                    <a:stretch>
                      <a:fillRect/>
                    </a:stretch>
                  </a:blipFill>
                  <a:latin typeface="思源黑体 CN Bold" panose="020B0800000000000000" pitchFamily="34" charset="-122"/>
                  <a:ea typeface="思源黑体 CN Bold" panose="020B0800000000000000" pitchFamily="34" charset="-122"/>
                </a:rPr>
                <a:t>主界面</a:t>
              </a:r>
            </a:p>
          </p:txBody>
        </p:sp>
      </p:grpSp>
      <p:sp>
        <p:nvSpPr>
          <p:cNvPr id="5" name="矩形 4"/>
          <p:cNvSpPr/>
          <p:nvPr/>
        </p:nvSpPr>
        <p:spPr>
          <a:xfrm>
            <a:off x="1538911" y="1202892"/>
            <a:ext cx="2594497" cy="1832916"/>
          </a:xfrm>
          <a:prstGeom prst="rect">
            <a:avLst/>
          </a:prstGeom>
          <a:solidFill>
            <a:srgbClr val="004FA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538911" y="1202892"/>
            <a:ext cx="2702194" cy="1862048"/>
          </a:xfrm>
          <a:prstGeom prst="rect">
            <a:avLst/>
          </a:prstGeom>
          <a:noFill/>
        </p:spPr>
        <p:txBody>
          <a:bodyPr wrap="square" rtlCol="0">
            <a:spAutoFit/>
          </a:bodyPr>
          <a:lstStyle/>
          <a:p>
            <a:pPr algn="ctr"/>
            <a:r>
              <a:rPr lang="en-US" altLang="zh-CN" sz="11500" b="1" dirty="0">
                <a:blipFill>
                  <a:blip r:embed="rId5"/>
                  <a:stretch>
                    <a:fillRect/>
                  </a:stretch>
                </a:blipFill>
                <a:latin typeface="Arial Black" panose="020B0A04020102020204" pitchFamily="34" charset="0"/>
                <a:ea typeface="思源黑体 CN Bold" panose="020B0800000000000000" pitchFamily="34" charset="-122"/>
              </a:rPr>
              <a:t>2.1</a:t>
            </a:r>
            <a:endParaRPr lang="zh-CN" altLang="en-US" sz="11500" b="1" dirty="0">
              <a:blipFill>
                <a:blip r:embed="rId5"/>
                <a:stretch>
                  <a:fillRect/>
                </a:stretch>
              </a:blipFill>
              <a:latin typeface="Arial Black" panose="020B0A04020102020204" pitchFamily="34" charset="0"/>
              <a:ea typeface="思源黑体 CN Bold"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5795" y="422501"/>
            <a:ext cx="6551587" cy="643205"/>
            <a:chOff x="7296912" y="1700784"/>
            <a:chExt cx="6551587" cy="643205"/>
          </a:xfrm>
        </p:grpSpPr>
        <p:sp>
          <p:nvSpPr>
            <p:cNvPr id="10" name="矩形 9"/>
            <p:cNvSpPr/>
            <p:nvPr/>
          </p:nvSpPr>
          <p:spPr>
            <a:xfrm>
              <a:off x="7296912" y="1703909"/>
              <a:ext cx="640080" cy="64008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rial Black" panose="020B0A04020102020204" pitchFamily="34" charset="0"/>
                </a:rPr>
                <a:t>1</a:t>
              </a:r>
              <a:endParaRPr lang="zh-CN" altLang="en-US" sz="2800" b="1" dirty="0">
                <a:latin typeface="Arial Black" panose="020B0A04020102020204" pitchFamily="34" charset="0"/>
              </a:endParaRPr>
            </a:p>
          </p:txBody>
        </p:sp>
        <p:sp>
          <p:nvSpPr>
            <p:cNvPr id="11" name="文本框 10"/>
            <p:cNvSpPr txBox="1"/>
            <p:nvPr/>
          </p:nvSpPr>
          <p:spPr>
            <a:xfrm>
              <a:off x="8295597" y="1700784"/>
              <a:ext cx="5552902" cy="583565"/>
            </a:xfrm>
            <a:prstGeom prst="rect">
              <a:avLst/>
            </a:prstGeom>
            <a:noFill/>
          </p:spPr>
          <p:txBody>
            <a:bodyPr wrap="square" rtlCol="0">
              <a:spAutoFit/>
            </a:bodyPr>
            <a:lstStyle/>
            <a:p>
              <a:r>
                <a:rPr lang="en-US" altLang="zh-CN" sz="3200" dirty="0">
                  <a:latin typeface="思源黑体 CN Bold" panose="020B0800000000000000" pitchFamily="34" charset="-122"/>
                  <a:ea typeface="思源黑体 CN Bold" panose="020B0800000000000000" pitchFamily="34" charset="-122"/>
                </a:rPr>
                <a:t> </a:t>
              </a:r>
              <a:r>
                <a:rPr lang="zh-CN" altLang="en-US" sz="3200" dirty="0">
                  <a:latin typeface="思源黑体 CN Bold" panose="020B0800000000000000" pitchFamily="34" charset="-122"/>
                  <a:ea typeface="思源黑体 CN Bold" panose="020B0800000000000000" pitchFamily="34" charset="-122"/>
                </a:rPr>
                <a:t>主界面</a:t>
              </a:r>
              <a:r>
                <a:rPr lang="en-US" altLang="zh-CN" sz="3200" dirty="0">
                  <a:latin typeface="思源黑体 CN Bold" panose="020B0800000000000000" pitchFamily="34" charset="-122"/>
                  <a:ea typeface="思源黑体 CN Bold" panose="020B0800000000000000" pitchFamily="34" charset="-122"/>
                </a:rPr>
                <a:t>|</a:t>
              </a:r>
              <a:r>
                <a:rPr lang="zh-CN" altLang="en-US" sz="3200" dirty="0">
                  <a:latin typeface="思源黑体 CN Bold" panose="020B0800000000000000" pitchFamily="34" charset="-122"/>
                  <a:ea typeface="思源黑体 CN Bold" panose="020B0800000000000000" pitchFamily="34" charset="-122"/>
                </a:rPr>
                <a:t>查看列表</a:t>
              </a:r>
            </a:p>
          </p:txBody>
        </p:sp>
      </p:gr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10117599" y="0"/>
            <a:ext cx="2090471" cy="1884742"/>
          </a:xfrm>
          <a:prstGeom prst="rect">
            <a:avLst/>
          </a:prstGeom>
        </p:spPr>
      </p:pic>
      <p:sp>
        <p:nvSpPr>
          <p:cNvPr id="2" name="文本框 1"/>
          <p:cNvSpPr txBox="1"/>
          <p:nvPr/>
        </p:nvSpPr>
        <p:spPr>
          <a:xfrm>
            <a:off x="555625" y="1205230"/>
            <a:ext cx="3506470" cy="4246245"/>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kumimoji="1" lang="zh-CN" altLang="en-US" sz="2000" dirty="0"/>
              <a:t>在主界面中可以查看已经设定好的待办事项的时间和剩余天数，以及纪念日的日期和已过天数。</a:t>
            </a:r>
            <a:endParaRPr kumimoji="1" lang="en-US" altLang="zh-CN" sz="2000" dirty="0"/>
          </a:p>
          <a:p>
            <a:pPr marL="285750" indent="-285750">
              <a:lnSpc>
                <a:spcPct val="150000"/>
              </a:lnSpc>
              <a:buFont typeface="Wingdings" panose="05000000000000000000" pitchFamily="2" charset="2"/>
              <a:buChar char="n"/>
            </a:pPr>
            <a:r>
              <a:rPr kumimoji="1" lang="zh-CN" altLang="en-US" sz="2000" dirty="0"/>
              <a:t>主界面顶栏有设置、添加和设定排序的菜单，用户可以按照自己的爱好和需要设置列表的排序、虚拟导航按键的色彩等等。</a:t>
            </a:r>
          </a:p>
        </p:txBody>
      </p:sp>
      <p:pic>
        <p:nvPicPr>
          <p:cNvPr id="4" name="Picture 3">
            <a:extLst>
              <a:ext uri="{FF2B5EF4-FFF2-40B4-BE49-F238E27FC236}">
                <a16:creationId xmlns:a16="http://schemas.microsoft.com/office/drawing/2014/main" id="{01057623-F329-0D4F-B81A-B637B0E32654}"/>
              </a:ext>
            </a:extLst>
          </p:cNvPr>
          <p:cNvPicPr>
            <a:picLocks noChangeAspect="1"/>
          </p:cNvPicPr>
          <p:nvPr/>
        </p:nvPicPr>
        <p:blipFill>
          <a:blip r:embed="rId5"/>
          <a:stretch>
            <a:fillRect/>
          </a:stretch>
        </p:blipFill>
        <p:spPr>
          <a:xfrm>
            <a:off x="6792094" y="0"/>
            <a:ext cx="304599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5795" y="422501"/>
            <a:ext cx="6551587" cy="645160"/>
            <a:chOff x="7296912" y="1700784"/>
            <a:chExt cx="6551587" cy="645160"/>
          </a:xfrm>
        </p:grpSpPr>
        <p:sp>
          <p:nvSpPr>
            <p:cNvPr id="10" name="矩形 9"/>
            <p:cNvSpPr/>
            <p:nvPr/>
          </p:nvSpPr>
          <p:spPr>
            <a:xfrm>
              <a:off x="7296912" y="1703909"/>
              <a:ext cx="640080" cy="640080"/>
            </a:xfrm>
            <a:prstGeom prst="rect">
              <a:avLst/>
            </a:prstGeom>
            <a:blipFill>
              <a:blip r:embed="rId3"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rial Black" panose="020B0A04020102020204" pitchFamily="34" charset="0"/>
                </a:rPr>
                <a:t>1</a:t>
              </a:r>
              <a:endParaRPr lang="zh-CN" altLang="en-US" sz="2800" b="1" dirty="0">
                <a:latin typeface="Arial Black" panose="020B0A04020102020204" pitchFamily="34" charset="0"/>
              </a:endParaRPr>
            </a:p>
          </p:txBody>
        </p:sp>
        <p:sp>
          <p:nvSpPr>
            <p:cNvPr id="11" name="文本框 10"/>
            <p:cNvSpPr txBox="1"/>
            <p:nvPr/>
          </p:nvSpPr>
          <p:spPr>
            <a:xfrm>
              <a:off x="8295597" y="1700784"/>
              <a:ext cx="5552902" cy="645160"/>
            </a:xfrm>
            <a:prstGeom prst="rect">
              <a:avLst/>
            </a:prstGeom>
            <a:noFill/>
          </p:spPr>
          <p:txBody>
            <a:bodyPr wrap="square" rtlCol="0">
              <a:spAutoFit/>
            </a:bodyPr>
            <a:lstStyle/>
            <a:p>
              <a:r>
                <a:rPr lang="zh-CN" altLang="en-US" sz="3600" b="1" dirty="0">
                  <a:latin typeface="思源黑体 CN Bold" panose="020B0800000000000000" pitchFamily="34" charset="-122"/>
                  <a:ea typeface="思源黑体 CN Bold" panose="020B0800000000000000" pitchFamily="34" charset="-122"/>
                </a:rPr>
                <a:t>主界面丨添加事项</a:t>
              </a:r>
            </a:p>
          </p:txBody>
        </p:sp>
      </p:grpSp>
      <p:pic>
        <p:nvPicPr>
          <p:cNvPr id="23" name="图片 22"/>
          <p:cNvPicPr>
            <a:picLocks noChangeAspect="1"/>
          </p:cNvPicPr>
          <p:nvPr/>
        </p:nvPicPr>
        <p:blipFill>
          <a:blip r:embed="rId4" cstate="screen"/>
          <a:stretch>
            <a:fillRect/>
          </a:stretch>
        </p:blipFill>
        <p:spPr>
          <a:xfrm flipH="1" flipV="1">
            <a:off x="10117599" y="0"/>
            <a:ext cx="2090471" cy="1884742"/>
          </a:xfrm>
          <a:prstGeom prst="rect">
            <a:avLst/>
          </a:prstGeom>
        </p:spPr>
      </p:pic>
      <p:sp>
        <p:nvSpPr>
          <p:cNvPr id="6" name="文本框 5"/>
          <p:cNvSpPr txBox="1"/>
          <p:nvPr/>
        </p:nvSpPr>
        <p:spPr>
          <a:xfrm>
            <a:off x="555625" y="1273175"/>
            <a:ext cx="3316605" cy="2707005"/>
          </a:xfrm>
          <a:prstGeom prst="rect">
            <a:avLst/>
          </a:prstGeom>
          <a:noFill/>
        </p:spPr>
        <p:txBody>
          <a:bodyPr wrap="square" rtlCol="0">
            <a:spAutoFit/>
          </a:bodyPr>
          <a:lstStyle/>
          <a:p>
            <a:pPr marL="285750" indent="-285750">
              <a:spcBef>
                <a:spcPts val="600"/>
              </a:spcBef>
              <a:buFont typeface="Wingdings" panose="05000000000000000000" pitchFamily="2" charset="2"/>
              <a:buChar char="n"/>
            </a:pPr>
            <a:r>
              <a:rPr lang="zh-CN" altLang="en-US" sz="2000" dirty="0"/>
              <a:t>可以选择纪念日、生日、农历生日和倒数日四个选项</a:t>
            </a:r>
            <a:endParaRPr lang="en-US" altLang="zh-CN" sz="2000" dirty="0"/>
          </a:p>
          <a:p>
            <a:pPr marL="285750" indent="-285750">
              <a:spcBef>
                <a:spcPts val="600"/>
              </a:spcBef>
              <a:buFont typeface="Wingdings" panose="05000000000000000000" pitchFamily="2" charset="2"/>
              <a:buChar char="n"/>
            </a:pPr>
            <a:r>
              <a:rPr lang="zh-CN" altLang="en-US" sz="2000" dirty="0"/>
              <a:t>可以填写相关事项的标题、时间和内容，以及是否设为置顶，并且为事项选定本地图片</a:t>
            </a:r>
          </a:p>
          <a:p>
            <a:pPr marL="285750" indent="-285750">
              <a:spcBef>
                <a:spcPts val="600"/>
              </a:spcBef>
              <a:buFont typeface="Wingdings" panose="05000000000000000000" pitchFamily="2" charset="2"/>
              <a:buChar char="n"/>
            </a:pPr>
            <a:endParaRPr lang="zh-CN" altLang="zh-CN" sz="2000" dirty="0"/>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5795" y="422501"/>
            <a:ext cx="6551587" cy="645160"/>
            <a:chOff x="7296912" y="1700784"/>
            <a:chExt cx="6551587" cy="645160"/>
          </a:xfrm>
        </p:grpSpPr>
        <p:sp>
          <p:nvSpPr>
            <p:cNvPr id="10" name="矩形 9"/>
            <p:cNvSpPr/>
            <p:nvPr/>
          </p:nvSpPr>
          <p:spPr>
            <a:xfrm>
              <a:off x="7296912" y="1703909"/>
              <a:ext cx="640080" cy="640080"/>
            </a:xfrm>
            <a:prstGeom prst="rect">
              <a:avLst/>
            </a:prstGeom>
            <a:blipFill>
              <a:blip r:embed="rId5"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rial Black" panose="020B0A04020102020204" pitchFamily="34" charset="0"/>
                </a:rPr>
                <a:t>1</a:t>
              </a:r>
              <a:endParaRPr lang="zh-CN" altLang="en-US" sz="2800" b="1" dirty="0">
                <a:latin typeface="Arial Black" panose="020B0A04020102020204" pitchFamily="34" charset="0"/>
              </a:endParaRPr>
            </a:p>
          </p:txBody>
        </p:sp>
        <p:sp>
          <p:nvSpPr>
            <p:cNvPr id="11" name="文本框 10"/>
            <p:cNvSpPr txBox="1"/>
            <p:nvPr/>
          </p:nvSpPr>
          <p:spPr>
            <a:xfrm>
              <a:off x="8295597" y="1700784"/>
              <a:ext cx="5552902" cy="645160"/>
            </a:xfrm>
            <a:prstGeom prst="rect">
              <a:avLst/>
            </a:prstGeom>
            <a:noFill/>
          </p:spPr>
          <p:txBody>
            <a:bodyPr wrap="square" rtlCol="0">
              <a:spAutoFit/>
            </a:bodyPr>
            <a:lstStyle/>
            <a:p>
              <a:r>
                <a:rPr lang="zh-CN" altLang="en-US" sz="3600" b="1" dirty="0">
                  <a:latin typeface="思源黑体 CN Bold" panose="020B0800000000000000" pitchFamily="34" charset="-122"/>
                  <a:ea typeface="思源黑体 CN Bold" panose="020B0800000000000000" pitchFamily="34" charset="-122"/>
                </a:rPr>
                <a:t>主界面丨查看事项</a:t>
              </a:r>
            </a:p>
          </p:txBody>
        </p:sp>
      </p:grpSp>
      <p:pic>
        <p:nvPicPr>
          <p:cNvPr id="23" name="图片 22"/>
          <p:cNvPicPr>
            <a:picLocks noChangeAspect="1"/>
          </p:cNvPicPr>
          <p:nvPr>
            <p:custDataLst>
              <p:tags r:id="rId1"/>
            </p:custDataLst>
          </p:nvPr>
        </p:nvPicPr>
        <p:blipFill>
          <a:blip r:embed="rId6" cstate="screen"/>
          <a:stretch>
            <a:fillRect/>
          </a:stretch>
        </p:blipFill>
        <p:spPr>
          <a:xfrm flipH="1" flipV="1">
            <a:off x="10117599" y="0"/>
            <a:ext cx="2090471" cy="1884742"/>
          </a:xfrm>
          <a:prstGeom prst="rect">
            <a:avLst/>
          </a:prstGeom>
        </p:spPr>
      </p:pic>
      <p:sp>
        <p:nvSpPr>
          <p:cNvPr id="6" name="文本框 5"/>
          <p:cNvSpPr txBox="1"/>
          <p:nvPr/>
        </p:nvSpPr>
        <p:spPr>
          <a:xfrm>
            <a:off x="555625" y="1273175"/>
            <a:ext cx="3142615" cy="2399665"/>
          </a:xfrm>
          <a:prstGeom prst="rect">
            <a:avLst/>
          </a:prstGeom>
          <a:noFill/>
        </p:spPr>
        <p:txBody>
          <a:bodyPr wrap="square" rtlCol="0">
            <a:spAutoFit/>
          </a:bodyPr>
          <a:lstStyle/>
          <a:p>
            <a:pPr marL="285750" indent="-285750">
              <a:spcBef>
                <a:spcPts val="600"/>
              </a:spcBef>
              <a:buFont typeface="Wingdings" panose="05000000000000000000" pitchFamily="2" charset="2"/>
              <a:buChar char="n"/>
            </a:pPr>
            <a:r>
              <a:rPr lang="zh-CN" altLang="en-US" sz="2000" dirty="0"/>
              <a:t>添加完需要保存的记录后，可以在主页查看</a:t>
            </a:r>
          </a:p>
          <a:p>
            <a:pPr marL="285750" indent="-285750">
              <a:spcBef>
                <a:spcPts val="600"/>
              </a:spcBef>
              <a:buFont typeface="Wingdings" panose="05000000000000000000" pitchFamily="2" charset="2"/>
              <a:buChar char="n"/>
            </a:pPr>
            <a:r>
              <a:rPr lang="zh-CN" altLang="en-US" sz="2000" dirty="0"/>
              <a:t>点击任一事项可查看事项的具体内容，可以选择对该事项进行编辑、删除或者分享</a:t>
            </a:r>
          </a:p>
          <a:p>
            <a:pPr marL="285750" indent="-285750">
              <a:spcBef>
                <a:spcPts val="600"/>
              </a:spcBef>
              <a:buFont typeface="Wingdings" panose="05000000000000000000" pitchFamily="2" charset="2"/>
              <a:buChar char="n"/>
            </a:pPr>
            <a:endParaRPr lang="zh-CN" altLang="zh-CN" sz="2000" dirty="0"/>
          </a:p>
        </p:txBody>
      </p:sp>
      <p:pic>
        <p:nvPicPr>
          <p:cNvPr id="2" name="图片 1"/>
          <p:cNvPicPr>
            <a:picLocks noChangeAspect="1"/>
          </p:cNvPicPr>
          <p:nvPr>
            <p:custDataLst>
              <p:tags r:id="rId2"/>
            </p:custDataLst>
          </p:nvPr>
        </p:nvPicPr>
        <p:blipFill>
          <a:blip r:embed="rId7"/>
          <a:stretch>
            <a:fillRect/>
          </a:stretch>
        </p:blipFill>
        <p:spPr>
          <a:xfrm>
            <a:off x="4117340" y="1442085"/>
            <a:ext cx="2287270" cy="4949825"/>
          </a:xfrm>
          <a:prstGeom prst="rect">
            <a:avLst/>
          </a:prstGeom>
        </p:spPr>
      </p:pic>
      <p:pic>
        <p:nvPicPr>
          <p:cNvPr id="3" name="图片 2"/>
          <p:cNvPicPr>
            <a:picLocks noChangeAspect="1"/>
          </p:cNvPicPr>
          <p:nvPr/>
        </p:nvPicPr>
        <p:blipFill>
          <a:blip r:embed="rId8"/>
          <a:stretch>
            <a:fillRect/>
          </a:stretch>
        </p:blipFill>
        <p:spPr>
          <a:xfrm>
            <a:off x="7630160" y="1442085"/>
            <a:ext cx="2336165" cy="4996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68.0976377952757,&quot;width&quot;:3292.08031496063}"/>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136,&quot;width&quot;:514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427</Words>
  <Application>Microsoft Macintosh PowerPoint</Application>
  <PresentationFormat>Widescreen</PresentationFormat>
  <Paragraphs>82</Paragraphs>
  <Slides>16</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等线</vt:lpstr>
      <vt:lpstr>等线 Light</vt:lpstr>
      <vt:lpstr>思源黑体 CN Bold</vt:lpstr>
      <vt:lpstr>思源黑体 CN Medium</vt:lpstr>
      <vt:lpstr>Aharoni</vt:lpstr>
      <vt:lpstr>Arial</vt:lpstr>
      <vt:lpstr>Arial Black</vt:lpstr>
      <vt:lpstr>Wingdings</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wangxianfei</cp:lastModifiedBy>
  <cp:revision>364</cp:revision>
  <dcterms:created xsi:type="dcterms:W3CDTF">2018-11-19T15:22:00Z</dcterms:created>
  <dcterms:modified xsi:type="dcterms:W3CDTF">2021-06-16T03:16:24Z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B2545F4881D3474C924090B47F4C6739</vt:lpwstr>
  </property>
  <property fmtid="{D5CDD505-2E9C-101B-9397-08002B2CF9AE}" pid="3" name="KSOProductBuildVer">
    <vt:lpwstr>2052-11.1.0.10577</vt:lpwstr>
  </property>
</Properties>
</file>